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21661438" cy="901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FF"/>
    <a:srgbClr val="000CFF"/>
    <a:srgbClr val="FD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5056"/>
  </p:normalViewPr>
  <p:slideViewPr>
    <p:cSldViewPr snapToGrid="0">
      <p:cViewPr>
        <p:scale>
          <a:sx n="80" d="100"/>
          <a:sy n="80" d="100"/>
        </p:scale>
        <p:origin x="-4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7680" y="1475959"/>
            <a:ext cx="16246079" cy="3139805"/>
          </a:xfrm>
        </p:spPr>
        <p:txBody>
          <a:bodyPr anchor="b"/>
          <a:lstStyle>
            <a:lvl1pPr algn="ctr">
              <a:defRPr sz="7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7680" y="4736847"/>
            <a:ext cx="16246079" cy="2177404"/>
          </a:xfrm>
        </p:spPr>
        <p:txBody>
          <a:bodyPr/>
          <a:lstStyle>
            <a:lvl1pPr marL="0" indent="0" algn="ctr">
              <a:buNone/>
              <a:defRPr sz="3156"/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7729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1576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01466" y="480157"/>
            <a:ext cx="4670748" cy="76428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9224" y="480157"/>
            <a:ext cx="13741475" cy="76428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3266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409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942" y="2248386"/>
            <a:ext cx="18682990" cy="3751481"/>
          </a:xfrm>
        </p:spPr>
        <p:txBody>
          <a:bodyPr anchor="b"/>
          <a:lstStyle>
            <a:lvl1pPr>
              <a:defRPr sz="7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7942" y="6035358"/>
            <a:ext cx="18682990" cy="1972815"/>
          </a:xfrm>
        </p:spPr>
        <p:txBody>
          <a:bodyPr/>
          <a:lstStyle>
            <a:lvl1pPr marL="0" indent="0">
              <a:buNone/>
              <a:defRPr sz="3156">
                <a:solidFill>
                  <a:schemeClr val="tx1">
                    <a:tint val="75000"/>
                  </a:schemeClr>
                </a:solidFill>
              </a:defRPr>
            </a:lvl1pPr>
            <a:lvl2pPr marL="601218" indent="0">
              <a:buNone/>
              <a:defRPr sz="2630">
                <a:solidFill>
                  <a:schemeClr val="tx1">
                    <a:tint val="75000"/>
                  </a:schemeClr>
                </a:solidFill>
              </a:defRPr>
            </a:lvl2pPr>
            <a:lvl3pPr marL="1202436" indent="0">
              <a:buNone/>
              <a:defRPr sz="2367">
                <a:solidFill>
                  <a:schemeClr val="tx1">
                    <a:tint val="75000"/>
                  </a:schemeClr>
                </a:solidFill>
              </a:defRPr>
            </a:lvl3pPr>
            <a:lvl4pPr marL="180365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4pPr>
            <a:lvl5pPr marL="2404872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5pPr>
            <a:lvl6pPr marL="3006090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6pPr>
            <a:lvl7pPr marL="3607308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7pPr>
            <a:lvl8pPr marL="4208526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8pPr>
            <a:lvl9pPr marL="480974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746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9224" y="2400782"/>
            <a:ext cx="9206111" cy="5722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6103" y="2400782"/>
            <a:ext cx="9206111" cy="5722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618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045" y="480157"/>
            <a:ext cx="18682990" cy="1743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046" y="2210808"/>
            <a:ext cx="9163803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046" y="3294290"/>
            <a:ext cx="9163803" cy="4845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66103" y="2210808"/>
            <a:ext cx="9208933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66103" y="3294290"/>
            <a:ext cx="9208933" cy="4845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522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011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631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046" y="601239"/>
            <a:ext cx="6986377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8933" y="1298510"/>
            <a:ext cx="10966103" cy="6409043"/>
          </a:xfrm>
        </p:spPr>
        <p:txBody>
          <a:bodyPr/>
          <a:lstStyle>
            <a:lvl1pPr>
              <a:defRPr sz="4208"/>
            </a:lvl1pPr>
            <a:lvl2pPr>
              <a:defRPr sz="3682"/>
            </a:lvl2pPr>
            <a:lvl3pPr>
              <a:defRPr sz="3156"/>
            </a:lvl3pPr>
            <a:lvl4pPr>
              <a:defRPr sz="2630"/>
            </a:lvl4pPr>
            <a:lvl5pPr>
              <a:defRPr sz="2630"/>
            </a:lvl5pPr>
            <a:lvl6pPr>
              <a:defRPr sz="2630"/>
            </a:lvl6pPr>
            <a:lvl7pPr>
              <a:defRPr sz="2630"/>
            </a:lvl7pPr>
            <a:lvl8pPr>
              <a:defRPr sz="2630"/>
            </a:lvl8pPr>
            <a:lvl9pPr>
              <a:defRPr sz="26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046" y="2705576"/>
            <a:ext cx="6986377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60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046" y="601239"/>
            <a:ext cx="6986377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08933" y="1298510"/>
            <a:ext cx="10966103" cy="6409043"/>
          </a:xfrm>
        </p:spPr>
        <p:txBody>
          <a:bodyPr anchor="t"/>
          <a:lstStyle>
            <a:lvl1pPr marL="0" indent="0">
              <a:buNone/>
              <a:defRPr sz="4208"/>
            </a:lvl1pPr>
            <a:lvl2pPr marL="601218" indent="0">
              <a:buNone/>
              <a:defRPr sz="3682"/>
            </a:lvl2pPr>
            <a:lvl3pPr marL="1202436" indent="0">
              <a:buNone/>
              <a:defRPr sz="3156"/>
            </a:lvl3pPr>
            <a:lvl4pPr marL="1803654" indent="0">
              <a:buNone/>
              <a:defRPr sz="2630"/>
            </a:lvl4pPr>
            <a:lvl5pPr marL="2404872" indent="0">
              <a:buNone/>
              <a:defRPr sz="2630"/>
            </a:lvl5pPr>
            <a:lvl6pPr marL="3006090" indent="0">
              <a:buNone/>
              <a:defRPr sz="2630"/>
            </a:lvl6pPr>
            <a:lvl7pPr marL="3607308" indent="0">
              <a:buNone/>
              <a:defRPr sz="2630"/>
            </a:lvl7pPr>
            <a:lvl8pPr marL="4208526" indent="0">
              <a:buNone/>
              <a:defRPr sz="2630"/>
            </a:lvl8pPr>
            <a:lvl9pPr marL="4809744" indent="0">
              <a:buNone/>
              <a:defRPr sz="263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046" y="2705576"/>
            <a:ext cx="6986377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251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9224" y="480157"/>
            <a:ext cx="18682990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9224" y="2400782"/>
            <a:ext cx="18682990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9224" y="8358896"/>
            <a:ext cx="4873824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C6500-B822-DA4C-9A4A-E109B2854DA9}" type="datetimeFigureOut">
              <a:rPr lang="en-CN" smtClean="0"/>
              <a:t>2025/8/7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5352" y="8358896"/>
            <a:ext cx="7310735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98390" y="8358896"/>
            <a:ext cx="4873824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0BF13-04A8-9B4C-992E-37DB87A65C4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859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02436" rtl="0" eaLnBrk="1" latinLnBrk="0" hangingPunct="1">
        <a:lnSpc>
          <a:spcPct val="90000"/>
        </a:lnSpc>
        <a:spcBef>
          <a:spcPct val="0"/>
        </a:spcBef>
        <a:buNone/>
        <a:defRPr sz="57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609" indent="-300609" algn="l" defTabSz="1202436" rtl="0" eaLnBrk="1" latinLnBrk="0" hangingPunct="1">
        <a:lnSpc>
          <a:spcPct val="90000"/>
        </a:lnSpc>
        <a:spcBef>
          <a:spcPts val="1315"/>
        </a:spcBef>
        <a:buFont typeface="Arial" panose="020B0604020202020204" pitchFamily="34" charset="0"/>
        <a:buChar char="•"/>
        <a:defRPr sz="3682" kern="1200">
          <a:solidFill>
            <a:schemeClr val="tx1"/>
          </a:solidFill>
          <a:latin typeface="+mn-lt"/>
          <a:ea typeface="+mn-ea"/>
          <a:cs typeface="+mn-cs"/>
        </a:defRPr>
      </a:lvl1pPr>
      <a:lvl2pPr marL="90182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3156" kern="1200">
          <a:solidFill>
            <a:schemeClr val="tx1"/>
          </a:solidFill>
          <a:latin typeface="+mn-lt"/>
          <a:ea typeface="+mn-ea"/>
          <a:cs typeface="+mn-cs"/>
        </a:defRPr>
      </a:lvl2pPr>
      <a:lvl3pPr marL="150304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10426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705481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306699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90791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50913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511035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60121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20243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3pPr>
      <a:lvl4pPr marL="180365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404872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00609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60730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20852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480974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6C9B766C-0580-D089-431D-3172DEDD0D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954801" y="1335301"/>
            <a:ext cx="3772396" cy="3772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6" name="Freeform 165">
            <a:extLst>
              <a:ext uri="{FF2B5EF4-FFF2-40B4-BE49-F238E27FC236}">
                <a16:creationId xmlns:a16="http://schemas.microsoft.com/office/drawing/2014/main" id="{ED7036C6-5875-4CD0-F6C6-D20287CFC777}"/>
              </a:ext>
            </a:extLst>
          </p:cNvPr>
          <p:cNvSpPr/>
          <p:nvPr/>
        </p:nvSpPr>
        <p:spPr>
          <a:xfrm>
            <a:off x="9810267" y="3232179"/>
            <a:ext cx="1229347" cy="2705133"/>
          </a:xfrm>
          <a:custGeom>
            <a:avLst/>
            <a:gdLst>
              <a:gd name="connsiteX0" fmla="*/ 1229347 w 1229347"/>
              <a:gd name="connsiteY0" fmla="*/ 49328 h 2705133"/>
              <a:gd name="connsiteX1" fmla="*/ 926566 w 1229347"/>
              <a:gd name="connsiteY1" fmla="*/ 146218 h 2705133"/>
              <a:gd name="connsiteX2" fmla="*/ 702507 w 1229347"/>
              <a:gd name="connsiteY2" fmla="*/ 37217 h 2705133"/>
              <a:gd name="connsiteX3" fmla="*/ 545061 w 1229347"/>
              <a:gd name="connsiteY3" fmla="*/ 883 h 2705133"/>
              <a:gd name="connsiteX4" fmla="*/ 442115 w 1229347"/>
              <a:gd name="connsiteY4" fmla="*/ 67495 h 2705133"/>
              <a:gd name="connsiteX5" fmla="*/ 387615 w 1229347"/>
              <a:gd name="connsiteY5" fmla="*/ 309720 h 2705133"/>
              <a:gd name="connsiteX6" fmla="*/ 369448 w 1229347"/>
              <a:gd name="connsiteY6" fmla="*/ 461111 h 2705133"/>
              <a:gd name="connsiteX7" fmla="*/ 351281 w 1229347"/>
              <a:gd name="connsiteY7" fmla="*/ 558001 h 2705133"/>
              <a:gd name="connsiteX8" fmla="*/ 302836 w 1229347"/>
              <a:gd name="connsiteY8" fmla="*/ 503501 h 2705133"/>
              <a:gd name="connsiteX9" fmla="*/ 296780 w 1229347"/>
              <a:gd name="connsiteY9" fmla="*/ 388444 h 2705133"/>
              <a:gd name="connsiteX10" fmla="*/ 218057 w 1229347"/>
              <a:gd name="connsiteY10" fmla="*/ 297609 h 2705133"/>
              <a:gd name="connsiteX11" fmla="*/ 109056 w 1229347"/>
              <a:gd name="connsiteY11" fmla="*/ 309720 h 2705133"/>
              <a:gd name="connsiteX12" fmla="*/ 30333 w 1229347"/>
              <a:gd name="connsiteY12" fmla="*/ 424777 h 2705133"/>
              <a:gd name="connsiteX13" fmla="*/ 54 w 1229347"/>
              <a:gd name="connsiteY13" fmla="*/ 558001 h 2705133"/>
              <a:gd name="connsiteX14" fmla="*/ 36388 w 1229347"/>
              <a:gd name="connsiteY14" fmla="*/ 751781 h 2705133"/>
              <a:gd name="connsiteX15" fmla="*/ 169612 w 1229347"/>
              <a:gd name="connsiteY15" fmla="*/ 830504 h 2705133"/>
              <a:gd name="connsiteX16" fmla="*/ 508727 w 1229347"/>
              <a:gd name="connsiteY16" fmla="*/ 897116 h 2705133"/>
              <a:gd name="connsiteX17" fmla="*/ 635895 w 1229347"/>
              <a:gd name="connsiteY17" fmla="*/ 921339 h 2705133"/>
              <a:gd name="connsiteX18" fmla="*/ 968955 w 1229347"/>
              <a:gd name="connsiteY18" fmla="*/ 981895 h 2705133"/>
              <a:gd name="connsiteX19" fmla="*/ 1053734 w 1229347"/>
              <a:gd name="connsiteY19" fmla="*/ 1145397 h 2705133"/>
              <a:gd name="connsiteX20" fmla="*/ 938677 w 1229347"/>
              <a:gd name="connsiteY20" fmla="*/ 1466346 h 2705133"/>
              <a:gd name="connsiteX21" fmla="*/ 859954 w 1229347"/>
              <a:gd name="connsiteY21" fmla="*/ 1678293 h 2705133"/>
              <a:gd name="connsiteX22" fmla="*/ 696452 w 1229347"/>
              <a:gd name="connsiteY22" fmla="*/ 2065853 h 2705133"/>
              <a:gd name="connsiteX23" fmla="*/ 442115 w 1229347"/>
              <a:gd name="connsiteY23" fmla="*/ 2562414 h 2705133"/>
              <a:gd name="connsiteX24" fmla="*/ 466338 w 1229347"/>
              <a:gd name="connsiteY24" fmla="*/ 2671416 h 2705133"/>
              <a:gd name="connsiteX25" fmla="*/ 575339 w 1229347"/>
              <a:gd name="connsiteY25" fmla="*/ 2695638 h 2705133"/>
              <a:gd name="connsiteX26" fmla="*/ 605617 w 1229347"/>
              <a:gd name="connsiteY26" fmla="*/ 2701694 h 2705133"/>
              <a:gd name="connsiteX27" fmla="*/ 678285 w 1229347"/>
              <a:gd name="connsiteY27" fmla="*/ 2689583 h 2705133"/>
              <a:gd name="connsiteX28" fmla="*/ 763064 w 1229347"/>
              <a:gd name="connsiteY28" fmla="*/ 2544248 h 2705133"/>
              <a:gd name="connsiteX29" fmla="*/ 757008 w 1229347"/>
              <a:gd name="connsiteY29" fmla="*/ 2356523 h 2705133"/>
              <a:gd name="connsiteX30" fmla="*/ 702507 w 1229347"/>
              <a:gd name="connsiteY30" fmla="*/ 2217244 h 2705133"/>
              <a:gd name="connsiteX31" fmla="*/ 817564 w 1229347"/>
              <a:gd name="connsiteY31" fmla="*/ 2077964 h 2705133"/>
              <a:gd name="connsiteX32" fmla="*/ 993178 w 1229347"/>
              <a:gd name="connsiteY32" fmla="*/ 2096131 h 2705133"/>
              <a:gd name="connsiteX33" fmla="*/ 1077956 w 1229347"/>
              <a:gd name="connsiteY33" fmla="*/ 2168799 h 2705133"/>
              <a:gd name="connsiteX34" fmla="*/ 1084012 w 1229347"/>
              <a:gd name="connsiteY34" fmla="*/ 2277800 h 2705133"/>
              <a:gd name="connsiteX35" fmla="*/ 1059790 w 1229347"/>
              <a:gd name="connsiteY35" fmla="*/ 2447357 h 27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29347" h="2705133">
                <a:moveTo>
                  <a:pt x="1229347" y="49328"/>
                </a:moveTo>
                <a:cubicBezTo>
                  <a:pt x="1121860" y="98782"/>
                  <a:pt x="1014373" y="148236"/>
                  <a:pt x="926566" y="146218"/>
                </a:cubicBezTo>
                <a:cubicBezTo>
                  <a:pt x="838759" y="144200"/>
                  <a:pt x="766091" y="61440"/>
                  <a:pt x="702507" y="37217"/>
                </a:cubicBezTo>
                <a:cubicBezTo>
                  <a:pt x="638923" y="12994"/>
                  <a:pt x="588460" y="-4163"/>
                  <a:pt x="545061" y="883"/>
                </a:cubicBezTo>
                <a:cubicBezTo>
                  <a:pt x="501662" y="5929"/>
                  <a:pt x="468356" y="16022"/>
                  <a:pt x="442115" y="67495"/>
                </a:cubicBezTo>
                <a:cubicBezTo>
                  <a:pt x="415874" y="118968"/>
                  <a:pt x="399726" y="244117"/>
                  <a:pt x="387615" y="309720"/>
                </a:cubicBezTo>
                <a:cubicBezTo>
                  <a:pt x="375504" y="375323"/>
                  <a:pt x="375504" y="419731"/>
                  <a:pt x="369448" y="461111"/>
                </a:cubicBezTo>
                <a:cubicBezTo>
                  <a:pt x="363392" y="502491"/>
                  <a:pt x="362383" y="550936"/>
                  <a:pt x="351281" y="558001"/>
                </a:cubicBezTo>
                <a:cubicBezTo>
                  <a:pt x="340179" y="565066"/>
                  <a:pt x="311919" y="531760"/>
                  <a:pt x="302836" y="503501"/>
                </a:cubicBezTo>
                <a:cubicBezTo>
                  <a:pt x="293753" y="475242"/>
                  <a:pt x="310910" y="422759"/>
                  <a:pt x="296780" y="388444"/>
                </a:cubicBezTo>
                <a:cubicBezTo>
                  <a:pt x="282650" y="354129"/>
                  <a:pt x="249344" y="310730"/>
                  <a:pt x="218057" y="297609"/>
                </a:cubicBezTo>
                <a:cubicBezTo>
                  <a:pt x="186770" y="284488"/>
                  <a:pt x="140343" y="288525"/>
                  <a:pt x="109056" y="309720"/>
                </a:cubicBezTo>
                <a:cubicBezTo>
                  <a:pt x="77769" y="330915"/>
                  <a:pt x="48500" y="383397"/>
                  <a:pt x="30333" y="424777"/>
                </a:cubicBezTo>
                <a:cubicBezTo>
                  <a:pt x="12166" y="466157"/>
                  <a:pt x="-955" y="503500"/>
                  <a:pt x="54" y="558001"/>
                </a:cubicBezTo>
                <a:cubicBezTo>
                  <a:pt x="1063" y="612502"/>
                  <a:pt x="8128" y="706364"/>
                  <a:pt x="36388" y="751781"/>
                </a:cubicBezTo>
                <a:cubicBezTo>
                  <a:pt x="64648" y="797198"/>
                  <a:pt x="90889" y="806282"/>
                  <a:pt x="169612" y="830504"/>
                </a:cubicBezTo>
                <a:cubicBezTo>
                  <a:pt x="248335" y="854726"/>
                  <a:pt x="508727" y="897116"/>
                  <a:pt x="508727" y="897116"/>
                </a:cubicBezTo>
                <a:lnTo>
                  <a:pt x="635895" y="921339"/>
                </a:lnTo>
                <a:cubicBezTo>
                  <a:pt x="712600" y="935469"/>
                  <a:pt x="899315" y="944552"/>
                  <a:pt x="968955" y="981895"/>
                </a:cubicBezTo>
                <a:cubicBezTo>
                  <a:pt x="1038595" y="1019238"/>
                  <a:pt x="1058780" y="1064655"/>
                  <a:pt x="1053734" y="1145397"/>
                </a:cubicBezTo>
                <a:cubicBezTo>
                  <a:pt x="1048688" y="1226139"/>
                  <a:pt x="970974" y="1377530"/>
                  <a:pt x="938677" y="1466346"/>
                </a:cubicBezTo>
                <a:cubicBezTo>
                  <a:pt x="906380" y="1555162"/>
                  <a:pt x="900325" y="1578375"/>
                  <a:pt x="859954" y="1678293"/>
                </a:cubicBezTo>
                <a:cubicBezTo>
                  <a:pt x="819583" y="1778211"/>
                  <a:pt x="766092" y="1918500"/>
                  <a:pt x="696452" y="2065853"/>
                </a:cubicBezTo>
                <a:cubicBezTo>
                  <a:pt x="626812" y="2213206"/>
                  <a:pt x="480467" y="2461487"/>
                  <a:pt x="442115" y="2562414"/>
                </a:cubicBezTo>
                <a:cubicBezTo>
                  <a:pt x="403763" y="2663341"/>
                  <a:pt x="444134" y="2649212"/>
                  <a:pt x="466338" y="2671416"/>
                </a:cubicBezTo>
                <a:cubicBezTo>
                  <a:pt x="488542" y="2693620"/>
                  <a:pt x="552126" y="2690592"/>
                  <a:pt x="575339" y="2695638"/>
                </a:cubicBezTo>
                <a:cubicBezTo>
                  <a:pt x="598552" y="2700684"/>
                  <a:pt x="588459" y="2702703"/>
                  <a:pt x="605617" y="2701694"/>
                </a:cubicBezTo>
                <a:cubicBezTo>
                  <a:pt x="622775" y="2700685"/>
                  <a:pt x="652044" y="2715824"/>
                  <a:pt x="678285" y="2689583"/>
                </a:cubicBezTo>
                <a:cubicBezTo>
                  <a:pt x="704526" y="2663342"/>
                  <a:pt x="749943" y="2599758"/>
                  <a:pt x="763064" y="2544248"/>
                </a:cubicBezTo>
                <a:cubicBezTo>
                  <a:pt x="776185" y="2488738"/>
                  <a:pt x="767101" y="2411024"/>
                  <a:pt x="757008" y="2356523"/>
                </a:cubicBezTo>
                <a:cubicBezTo>
                  <a:pt x="746915" y="2302022"/>
                  <a:pt x="692414" y="2263671"/>
                  <a:pt x="702507" y="2217244"/>
                </a:cubicBezTo>
                <a:cubicBezTo>
                  <a:pt x="712600" y="2170818"/>
                  <a:pt x="769119" y="2098149"/>
                  <a:pt x="817564" y="2077964"/>
                </a:cubicBezTo>
                <a:cubicBezTo>
                  <a:pt x="866009" y="2057779"/>
                  <a:pt x="949779" y="2080992"/>
                  <a:pt x="993178" y="2096131"/>
                </a:cubicBezTo>
                <a:cubicBezTo>
                  <a:pt x="1036577" y="2111270"/>
                  <a:pt x="1062817" y="2138521"/>
                  <a:pt x="1077956" y="2168799"/>
                </a:cubicBezTo>
                <a:cubicBezTo>
                  <a:pt x="1093095" y="2199077"/>
                  <a:pt x="1087040" y="2231374"/>
                  <a:pt x="1084012" y="2277800"/>
                </a:cubicBezTo>
                <a:cubicBezTo>
                  <a:pt x="1080984" y="2324226"/>
                  <a:pt x="1112272" y="2272753"/>
                  <a:pt x="1059790" y="2447357"/>
                </a:cubicBezTo>
              </a:path>
            </a:pathLst>
          </a:custGeom>
          <a:noFill/>
          <a:ln w="57150">
            <a:solidFill>
              <a:srgbClr val="000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5" name="3D Model 54" descr="Dark Gray Sphere">
                <a:extLst>
                  <a:ext uri="{FF2B5EF4-FFF2-40B4-BE49-F238E27FC236}">
                    <a16:creationId xmlns:a16="http://schemas.microsoft.com/office/drawing/2014/main" id="{840E1239-A1F3-2EB3-630B-A512AC8A7A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5413728"/>
                  </p:ext>
                </p:extLst>
              </p:nvPr>
            </p:nvGraphicFramePr>
            <p:xfrm>
              <a:off x="10082412" y="349508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5" name="3D Model 54" descr="Dark Gray Sphere">
                <a:extLst>
                  <a:ext uri="{FF2B5EF4-FFF2-40B4-BE49-F238E27FC236}">
                    <a16:creationId xmlns:a16="http://schemas.microsoft.com/office/drawing/2014/main" id="{840E1239-A1F3-2EB3-630B-A512AC8A7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2412" y="3495083"/>
                <a:ext cx="321324" cy="321325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5132CA9-1AF0-8E47-69B0-3CCC65A66625}"/>
              </a:ext>
            </a:extLst>
          </p:cNvPr>
          <p:cNvGrpSpPr>
            <a:grpSpLocks noChangeAspect="1"/>
          </p:cNvGrpSpPr>
          <p:nvPr/>
        </p:nvGrpSpPr>
        <p:grpSpPr>
          <a:xfrm>
            <a:off x="7073428" y="2505969"/>
            <a:ext cx="2685441" cy="4284000"/>
            <a:chOff x="2665087" y="2145702"/>
            <a:chExt cx="2075410" cy="3310849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68EC27A-F4AE-C15D-1572-1DED4D362247}"/>
                </a:ext>
              </a:extLst>
            </p:cNvPr>
            <p:cNvCxnSpPr>
              <a:cxnSpLocks/>
            </p:cNvCxnSpPr>
            <p:nvPr/>
          </p:nvCxnSpPr>
          <p:spPr>
            <a:xfrm rot="182258" flipV="1">
              <a:off x="2665126" y="2145702"/>
              <a:ext cx="2067866" cy="2216190"/>
            </a:xfrm>
            <a:prstGeom prst="line">
              <a:avLst/>
            </a:prstGeom>
            <a:ln w="57150">
              <a:solidFill>
                <a:srgbClr val="92D05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8A26B6D-A4AC-AB35-ECDA-8E1C90F5D50F}"/>
                </a:ext>
              </a:extLst>
            </p:cNvPr>
            <p:cNvCxnSpPr>
              <a:cxnSpLocks/>
            </p:cNvCxnSpPr>
            <p:nvPr/>
          </p:nvCxnSpPr>
          <p:spPr>
            <a:xfrm rot="182258" flipV="1">
              <a:off x="2672631" y="2688565"/>
              <a:ext cx="2067866" cy="2216190"/>
            </a:xfrm>
            <a:prstGeom prst="line">
              <a:avLst/>
            </a:prstGeom>
            <a:ln w="57150">
              <a:solidFill>
                <a:srgbClr val="92D05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5704439-975C-AFC7-8BD1-3DCCF7CF563B}"/>
                </a:ext>
              </a:extLst>
            </p:cNvPr>
            <p:cNvCxnSpPr>
              <a:cxnSpLocks noChangeAspect="1"/>
            </p:cNvCxnSpPr>
            <p:nvPr/>
          </p:nvCxnSpPr>
          <p:spPr>
            <a:xfrm rot="182258" flipV="1">
              <a:off x="2665087" y="3238951"/>
              <a:ext cx="2069182" cy="2217600"/>
            </a:xfrm>
            <a:prstGeom prst="line">
              <a:avLst/>
            </a:prstGeom>
            <a:ln w="57150">
              <a:solidFill>
                <a:srgbClr val="92D05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F54D173-5B48-F155-D8BF-E98FB9708239}"/>
              </a:ext>
            </a:extLst>
          </p:cNvPr>
          <p:cNvCxnSpPr>
            <a:cxnSpLocks/>
          </p:cNvCxnSpPr>
          <p:nvPr/>
        </p:nvCxnSpPr>
        <p:spPr>
          <a:xfrm>
            <a:off x="9308897" y="5813259"/>
            <a:ext cx="3746431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C4225C4-817B-956E-23CF-C20B5AADA43B}"/>
              </a:ext>
            </a:extLst>
          </p:cNvPr>
          <p:cNvCxnSpPr>
            <a:cxnSpLocks/>
          </p:cNvCxnSpPr>
          <p:nvPr/>
        </p:nvCxnSpPr>
        <p:spPr>
          <a:xfrm flipV="1">
            <a:off x="7798152" y="5813571"/>
            <a:ext cx="1510743" cy="1524181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57179EE-E377-12BC-E2BD-ABED76129A49}"/>
              </a:ext>
            </a:extLst>
          </p:cNvPr>
          <p:cNvCxnSpPr>
            <a:cxnSpLocks/>
          </p:cNvCxnSpPr>
          <p:nvPr/>
        </p:nvCxnSpPr>
        <p:spPr>
          <a:xfrm>
            <a:off x="9310259" y="2119022"/>
            <a:ext cx="0" cy="3694551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Dark Gray Sphere">
                <a:extLst>
                  <a:ext uri="{FF2B5EF4-FFF2-40B4-BE49-F238E27FC236}">
                    <a16:creationId xmlns:a16="http://schemas.microsoft.com/office/drawing/2014/main" id="{E1CEE1BD-000B-6582-14A1-24F44F706D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1846613"/>
                  </p:ext>
                </p:extLst>
              </p:nvPr>
            </p:nvGraphicFramePr>
            <p:xfrm>
              <a:off x="8913714" y="349508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Dark Gray Sphere">
                <a:extLst>
                  <a:ext uri="{FF2B5EF4-FFF2-40B4-BE49-F238E27FC236}">
                    <a16:creationId xmlns:a16="http://schemas.microsoft.com/office/drawing/2014/main" id="{E1CEE1BD-000B-6582-14A1-24F44F706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3714" y="349508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Dark Gray Sphere">
                <a:extLst>
                  <a:ext uri="{FF2B5EF4-FFF2-40B4-BE49-F238E27FC236}">
                    <a16:creationId xmlns:a16="http://schemas.microsoft.com/office/drawing/2014/main" id="{4BBA9639-0B84-8560-7412-764F9A337E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38626969"/>
                  </p:ext>
                </p:extLst>
              </p:nvPr>
            </p:nvGraphicFramePr>
            <p:xfrm>
              <a:off x="7794750" y="3536729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Dark Gray Sphere">
                <a:extLst>
                  <a:ext uri="{FF2B5EF4-FFF2-40B4-BE49-F238E27FC236}">
                    <a16:creationId xmlns:a16="http://schemas.microsoft.com/office/drawing/2014/main" id="{4BBA9639-0B84-8560-7412-764F9A337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4750" y="3536729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 descr="Dark Gray Sphere">
                <a:extLst>
                  <a:ext uri="{FF2B5EF4-FFF2-40B4-BE49-F238E27FC236}">
                    <a16:creationId xmlns:a16="http://schemas.microsoft.com/office/drawing/2014/main" id="{B357BD81-F25C-C658-24AE-EB8AAC7C16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2520293"/>
                  </p:ext>
                </p:extLst>
              </p:nvPr>
            </p:nvGraphicFramePr>
            <p:xfrm>
              <a:off x="11251109" y="349508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 descr="Dark Gray Sphere">
                <a:extLst>
                  <a:ext uri="{FF2B5EF4-FFF2-40B4-BE49-F238E27FC236}">
                    <a16:creationId xmlns:a16="http://schemas.microsoft.com/office/drawing/2014/main" id="{B357BD81-F25C-C658-24AE-EB8AAC7C16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51109" y="3495083"/>
                <a:ext cx="321324" cy="321325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Cube 48">
            <a:extLst>
              <a:ext uri="{FF2B5EF4-FFF2-40B4-BE49-F238E27FC236}">
                <a16:creationId xmlns:a16="http://schemas.microsoft.com/office/drawing/2014/main" id="{E74F4DF1-5FF3-F37B-0F6C-D1677EB605E4}"/>
              </a:ext>
            </a:extLst>
          </p:cNvPr>
          <p:cNvSpPr/>
          <p:nvPr/>
        </p:nvSpPr>
        <p:spPr>
          <a:xfrm>
            <a:off x="7792661" y="2119020"/>
            <a:ext cx="5262665" cy="5210785"/>
          </a:xfrm>
          <a:prstGeom prst="cube">
            <a:avLst>
              <a:gd name="adj" fmla="val 2909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 descr="Dark Gray Sphere">
                <a:extLst>
                  <a:ext uri="{FF2B5EF4-FFF2-40B4-BE49-F238E27FC236}">
                    <a16:creationId xmlns:a16="http://schemas.microsoft.com/office/drawing/2014/main" id="{4F5DCAB9-B034-CE03-E1B9-F1B3B6EABBA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83603097"/>
                  </p:ext>
                </p:extLst>
              </p:nvPr>
            </p:nvGraphicFramePr>
            <p:xfrm>
              <a:off x="8345525" y="3011639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 descr="Dark Gray Sphere">
                <a:extLst>
                  <a:ext uri="{FF2B5EF4-FFF2-40B4-BE49-F238E27FC236}">
                    <a16:creationId xmlns:a16="http://schemas.microsoft.com/office/drawing/2014/main" id="{4F5DCAB9-B034-CE03-E1B9-F1B3B6EABB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5525" y="3011639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 descr="Dark Gray Sphere">
                <a:extLst>
                  <a:ext uri="{FF2B5EF4-FFF2-40B4-BE49-F238E27FC236}">
                    <a16:creationId xmlns:a16="http://schemas.microsoft.com/office/drawing/2014/main" id="{619BE164-2038-0194-00F8-936356768C6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9782597"/>
                  </p:ext>
                </p:extLst>
              </p:nvPr>
            </p:nvGraphicFramePr>
            <p:xfrm>
              <a:off x="8789012" y="2554404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 descr="Dark Gray Sphere">
                <a:extLst>
                  <a:ext uri="{FF2B5EF4-FFF2-40B4-BE49-F238E27FC236}">
                    <a16:creationId xmlns:a16="http://schemas.microsoft.com/office/drawing/2014/main" id="{619BE164-2038-0194-00F8-936356768C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9012" y="2554404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 descr="Dark Gray Sphere">
                <a:extLst>
                  <a:ext uri="{FF2B5EF4-FFF2-40B4-BE49-F238E27FC236}">
                    <a16:creationId xmlns:a16="http://schemas.microsoft.com/office/drawing/2014/main" id="{BCDFD15B-A511-A2E9-CFE9-4E0B3584CA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2992900"/>
                  </p:ext>
                </p:extLst>
              </p:nvPr>
            </p:nvGraphicFramePr>
            <p:xfrm>
              <a:off x="11775742" y="296920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 descr="Dark Gray Sphere">
                <a:extLst>
                  <a:ext uri="{FF2B5EF4-FFF2-40B4-BE49-F238E27FC236}">
                    <a16:creationId xmlns:a16="http://schemas.microsoft.com/office/drawing/2014/main" id="{BCDFD15B-A511-A2E9-CFE9-4E0B3584C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5742" y="296920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 descr="Dark Gray Sphere">
                <a:extLst>
                  <a:ext uri="{FF2B5EF4-FFF2-40B4-BE49-F238E27FC236}">
                    <a16:creationId xmlns:a16="http://schemas.microsoft.com/office/drawing/2014/main" id="{20655D6D-B492-DE7F-6C59-AA75AB797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1593435"/>
                  </p:ext>
                </p:extLst>
              </p:nvPr>
            </p:nvGraphicFramePr>
            <p:xfrm>
              <a:off x="9438347" y="296920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 descr="Dark Gray Sphere">
                <a:extLst>
                  <a:ext uri="{FF2B5EF4-FFF2-40B4-BE49-F238E27FC236}">
                    <a16:creationId xmlns:a16="http://schemas.microsoft.com/office/drawing/2014/main" id="{20655D6D-B492-DE7F-6C59-AA75AB797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8347" y="296920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Dark Gray Sphere">
                <a:extLst>
                  <a:ext uri="{FF2B5EF4-FFF2-40B4-BE49-F238E27FC236}">
                    <a16:creationId xmlns:a16="http://schemas.microsoft.com/office/drawing/2014/main" id="{0A8E6136-4C97-0AC5-1C8A-755B24115A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1792908"/>
                  </p:ext>
                </p:extLst>
              </p:nvPr>
            </p:nvGraphicFramePr>
            <p:xfrm>
              <a:off x="10607045" y="296920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Dark Gray Sphere">
                <a:extLst>
                  <a:ext uri="{FF2B5EF4-FFF2-40B4-BE49-F238E27FC236}">
                    <a16:creationId xmlns:a16="http://schemas.microsoft.com/office/drawing/2014/main" id="{0A8E6136-4C97-0AC5-1C8A-755B24115A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7045" y="296920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4" name="3D Model 63" descr="Dark Gray Sphere">
                <a:extLst>
                  <a:ext uri="{FF2B5EF4-FFF2-40B4-BE49-F238E27FC236}">
                    <a16:creationId xmlns:a16="http://schemas.microsoft.com/office/drawing/2014/main" id="{19275B5B-C274-49FF-E31D-E3C59FA16D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2738206"/>
                  </p:ext>
                </p:extLst>
              </p:nvPr>
            </p:nvGraphicFramePr>
            <p:xfrm>
              <a:off x="12226592" y="251493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4" name="3D Model 63" descr="Dark Gray Sphere">
                <a:extLst>
                  <a:ext uri="{FF2B5EF4-FFF2-40B4-BE49-F238E27FC236}">
                    <a16:creationId xmlns:a16="http://schemas.microsoft.com/office/drawing/2014/main" id="{19275B5B-C274-49FF-E31D-E3C59FA16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6592" y="251493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5" name="3D Model 64" descr="Dark Gray Sphere">
                <a:extLst>
                  <a:ext uri="{FF2B5EF4-FFF2-40B4-BE49-F238E27FC236}">
                    <a16:creationId xmlns:a16="http://schemas.microsoft.com/office/drawing/2014/main" id="{8D0936ED-D9A7-A7E0-06C3-267E21CE1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620712"/>
                  </p:ext>
                </p:extLst>
              </p:nvPr>
            </p:nvGraphicFramePr>
            <p:xfrm>
              <a:off x="9889197" y="251493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5" name="3D Model 64" descr="Dark Gray Sphere">
                <a:extLst>
                  <a:ext uri="{FF2B5EF4-FFF2-40B4-BE49-F238E27FC236}">
                    <a16:creationId xmlns:a16="http://schemas.microsoft.com/office/drawing/2014/main" id="{8D0936ED-D9A7-A7E0-06C3-267E21CE1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9197" y="251493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Dark Gray Sphere">
                <a:extLst>
                  <a:ext uri="{FF2B5EF4-FFF2-40B4-BE49-F238E27FC236}">
                    <a16:creationId xmlns:a16="http://schemas.microsoft.com/office/drawing/2014/main" id="{EE5D9F76-CF11-47B2-884A-BE4F080CB5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9942423"/>
                  </p:ext>
                </p:extLst>
              </p:nvPr>
            </p:nvGraphicFramePr>
            <p:xfrm>
              <a:off x="11057895" y="251493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Dark Gray Sphere">
                <a:extLst>
                  <a:ext uri="{FF2B5EF4-FFF2-40B4-BE49-F238E27FC236}">
                    <a16:creationId xmlns:a16="http://schemas.microsoft.com/office/drawing/2014/main" id="{EE5D9F76-CF11-47B2-884A-BE4F080CB5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7895" y="251493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 descr="Dark Gray Sphere">
                <a:extLst>
                  <a:ext uri="{FF2B5EF4-FFF2-40B4-BE49-F238E27FC236}">
                    <a16:creationId xmlns:a16="http://schemas.microsoft.com/office/drawing/2014/main" id="{129E3E68-8B78-0946-EC11-131267AE00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2489178"/>
                  </p:ext>
                </p:extLst>
              </p:nvPr>
            </p:nvGraphicFramePr>
            <p:xfrm>
              <a:off x="12671838" y="2045502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 descr="Dark Gray Sphere">
                <a:extLst>
                  <a:ext uri="{FF2B5EF4-FFF2-40B4-BE49-F238E27FC236}">
                    <a16:creationId xmlns:a16="http://schemas.microsoft.com/office/drawing/2014/main" id="{129E3E68-8B78-0946-EC11-131267AE00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71838" y="2045502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 Model 68" descr="Dark Gray Sphere">
                <a:extLst>
                  <a:ext uri="{FF2B5EF4-FFF2-40B4-BE49-F238E27FC236}">
                    <a16:creationId xmlns:a16="http://schemas.microsoft.com/office/drawing/2014/main" id="{8C349AC8-457D-5320-382D-B7BED70FA7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4154833"/>
                  </p:ext>
                </p:extLst>
              </p:nvPr>
            </p:nvGraphicFramePr>
            <p:xfrm>
              <a:off x="10334443" y="2045502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 Model 68" descr="Dark Gray Sphere">
                <a:extLst>
                  <a:ext uri="{FF2B5EF4-FFF2-40B4-BE49-F238E27FC236}">
                    <a16:creationId xmlns:a16="http://schemas.microsoft.com/office/drawing/2014/main" id="{8C349AC8-457D-5320-382D-B7BED70FA7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4443" y="2045502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0" name="3D Model 69" descr="Dark Gray Sphere">
                <a:extLst>
                  <a:ext uri="{FF2B5EF4-FFF2-40B4-BE49-F238E27FC236}">
                    <a16:creationId xmlns:a16="http://schemas.microsoft.com/office/drawing/2014/main" id="{FACED3D7-2B19-219B-9520-85934BE05B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2965972"/>
                  </p:ext>
                </p:extLst>
              </p:nvPr>
            </p:nvGraphicFramePr>
            <p:xfrm>
              <a:off x="11503141" y="2045502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0" name="3D Model 69" descr="Dark Gray Sphere">
                <a:extLst>
                  <a:ext uri="{FF2B5EF4-FFF2-40B4-BE49-F238E27FC236}">
                    <a16:creationId xmlns:a16="http://schemas.microsoft.com/office/drawing/2014/main" id="{FACED3D7-2B19-219B-9520-85934BE05B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03141" y="2045502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9" name="3D Model 88" descr="Dark Gray Sphere">
                <a:extLst>
                  <a:ext uri="{FF2B5EF4-FFF2-40B4-BE49-F238E27FC236}">
                    <a16:creationId xmlns:a16="http://schemas.microsoft.com/office/drawing/2014/main" id="{46C88493-8ADF-682D-293C-2F17E1F1F4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92284665"/>
                  </p:ext>
                </p:extLst>
              </p:nvPr>
            </p:nvGraphicFramePr>
            <p:xfrm>
              <a:off x="7794750" y="5931747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9" name="3D Model 88" descr="Dark Gray Sphere">
                <a:extLst>
                  <a:ext uri="{FF2B5EF4-FFF2-40B4-BE49-F238E27FC236}">
                    <a16:creationId xmlns:a16="http://schemas.microsoft.com/office/drawing/2014/main" id="{46C88493-8ADF-682D-293C-2F17E1F1F4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4750" y="5931747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0" name="3D Model 89" descr="Dark Gray Sphere">
                <a:extLst>
                  <a:ext uri="{FF2B5EF4-FFF2-40B4-BE49-F238E27FC236}">
                    <a16:creationId xmlns:a16="http://schemas.microsoft.com/office/drawing/2014/main" id="{81351231-D476-692E-FE03-3DD8814DF1B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1996693"/>
                  </p:ext>
                </p:extLst>
              </p:nvPr>
            </p:nvGraphicFramePr>
            <p:xfrm>
              <a:off x="7794750" y="4734238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0" name="3D Model 89" descr="Dark Gray Sphere">
                <a:extLst>
                  <a:ext uri="{FF2B5EF4-FFF2-40B4-BE49-F238E27FC236}">
                    <a16:creationId xmlns:a16="http://schemas.microsoft.com/office/drawing/2014/main" id="{81351231-D476-692E-FE03-3DD8814DF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4750" y="4734238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3" name="3D Model 92" descr="Dark Gray Sphere">
                <a:extLst>
                  <a:ext uri="{FF2B5EF4-FFF2-40B4-BE49-F238E27FC236}">
                    <a16:creationId xmlns:a16="http://schemas.microsoft.com/office/drawing/2014/main" id="{88809863-76A9-AEC7-F760-54337033B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899703"/>
                  </p:ext>
                </p:extLst>
              </p:nvPr>
            </p:nvGraphicFramePr>
            <p:xfrm>
              <a:off x="11251109" y="469393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3" name="3D Model 92" descr="Dark Gray Sphere">
                <a:extLst>
                  <a:ext uri="{FF2B5EF4-FFF2-40B4-BE49-F238E27FC236}">
                    <a16:creationId xmlns:a16="http://schemas.microsoft.com/office/drawing/2014/main" id="{88809863-76A9-AEC7-F760-54337033B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51109" y="469393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 Model 93" descr="Dark Gray Sphere">
                <a:extLst>
                  <a:ext uri="{FF2B5EF4-FFF2-40B4-BE49-F238E27FC236}">
                    <a16:creationId xmlns:a16="http://schemas.microsoft.com/office/drawing/2014/main" id="{F052B0CE-F2E7-7654-4F66-69E9973558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1504151"/>
                  </p:ext>
                </p:extLst>
              </p:nvPr>
            </p:nvGraphicFramePr>
            <p:xfrm>
              <a:off x="8913714" y="469393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 Model 93" descr="Dark Gray Sphere">
                <a:extLst>
                  <a:ext uri="{FF2B5EF4-FFF2-40B4-BE49-F238E27FC236}">
                    <a16:creationId xmlns:a16="http://schemas.microsoft.com/office/drawing/2014/main" id="{F052B0CE-F2E7-7654-4F66-69E9973558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3714" y="469393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5" name="3D Model 94" descr="Dark Gray Sphere">
                <a:extLst>
                  <a:ext uri="{FF2B5EF4-FFF2-40B4-BE49-F238E27FC236}">
                    <a16:creationId xmlns:a16="http://schemas.microsoft.com/office/drawing/2014/main" id="{A6C71969-9192-13B2-B7CB-87796F6C30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4653874"/>
                  </p:ext>
                </p:extLst>
              </p:nvPr>
            </p:nvGraphicFramePr>
            <p:xfrm>
              <a:off x="10082412" y="469393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5" name="3D Model 94" descr="Dark Gray Sphere">
                <a:extLst>
                  <a:ext uri="{FF2B5EF4-FFF2-40B4-BE49-F238E27FC236}">
                    <a16:creationId xmlns:a16="http://schemas.microsoft.com/office/drawing/2014/main" id="{A6C71969-9192-13B2-B7CB-87796F6C30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2412" y="469393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 descr="Dark Gray Sphere">
                <a:extLst>
                  <a:ext uri="{FF2B5EF4-FFF2-40B4-BE49-F238E27FC236}">
                    <a16:creationId xmlns:a16="http://schemas.microsoft.com/office/drawing/2014/main" id="{6EABE3F3-D94B-BDE6-1FF6-D2C1E19BBA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91380443"/>
                  </p:ext>
                </p:extLst>
              </p:nvPr>
            </p:nvGraphicFramePr>
            <p:xfrm>
              <a:off x="9236998" y="3288629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 descr="Dark Gray Sphere">
                <a:extLst>
                  <a:ext uri="{FF2B5EF4-FFF2-40B4-BE49-F238E27FC236}">
                    <a16:creationId xmlns:a16="http://schemas.microsoft.com/office/drawing/2014/main" id="{6EABE3F3-D94B-BDE6-1FF6-D2C1E19BBA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6998" y="3288629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7" name="3D Model 96" descr="Dark Gray Sphere">
                <a:extLst>
                  <a:ext uri="{FF2B5EF4-FFF2-40B4-BE49-F238E27FC236}">
                    <a16:creationId xmlns:a16="http://schemas.microsoft.com/office/drawing/2014/main" id="{BF368560-1AED-F266-3D90-738D182EA22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5377094"/>
                  </p:ext>
                </p:extLst>
              </p:nvPr>
            </p:nvGraphicFramePr>
            <p:xfrm>
              <a:off x="8345525" y="4210486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7" name="3D Model 96" descr="Dark Gray Sphere">
                <a:extLst>
                  <a:ext uri="{FF2B5EF4-FFF2-40B4-BE49-F238E27FC236}">
                    <a16:creationId xmlns:a16="http://schemas.microsoft.com/office/drawing/2014/main" id="{BF368560-1AED-F266-3D90-738D182EA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5525" y="4210486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 descr="Dark Gray Sphere">
                <a:extLst>
                  <a:ext uri="{FF2B5EF4-FFF2-40B4-BE49-F238E27FC236}">
                    <a16:creationId xmlns:a16="http://schemas.microsoft.com/office/drawing/2014/main" id="{38D78E29-0155-51A4-DDBA-3833EE1B38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08776447"/>
                  </p:ext>
                </p:extLst>
              </p:nvPr>
            </p:nvGraphicFramePr>
            <p:xfrm>
              <a:off x="8789012" y="3753251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 descr="Dark Gray Sphere">
                <a:extLst>
                  <a:ext uri="{FF2B5EF4-FFF2-40B4-BE49-F238E27FC236}">
                    <a16:creationId xmlns:a16="http://schemas.microsoft.com/office/drawing/2014/main" id="{38D78E29-0155-51A4-DDBA-3833EE1B3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9012" y="3753251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 descr="Dark Gray Sphere">
                <a:extLst>
                  <a:ext uri="{FF2B5EF4-FFF2-40B4-BE49-F238E27FC236}">
                    <a16:creationId xmlns:a16="http://schemas.microsoft.com/office/drawing/2014/main" id="{4DA27F5C-CFD4-83CA-37EB-EBDB38B180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9951359"/>
                  </p:ext>
                </p:extLst>
              </p:nvPr>
            </p:nvGraphicFramePr>
            <p:xfrm>
              <a:off x="11775742" y="416805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 descr="Dark Gray Sphere">
                <a:extLst>
                  <a:ext uri="{FF2B5EF4-FFF2-40B4-BE49-F238E27FC236}">
                    <a16:creationId xmlns:a16="http://schemas.microsoft.com/office/drawing/2014/main" id="{4DA27F5C-CFD4-83CA-37EB-EBDB38B180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5742" y="416805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 descr="Dark Gray Sphere">
                <a:extLst>
                  <a:ext uri="{FF2B5EF4-FFF2-40B4-BE49-F238E27FC236}">
                    <a16:creationId xmlns:a16="http://schemas.microsoft.com/office/drawing/2014/main" id="{C3CB5801-11E0-C02D-26E9-914C8828BA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6355669"/>
                  </p:ext>
                </p:extLst>
              </p:nvPr>
            </p:nvGraphicFramePr>
            <p:xfrm>
              <a:off x="9438347" y="416805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 descr="Dark Gray Sphere">
                <a:extLst>
                  <a:ext uri="{FF2B5EF4-FFF2-40B4-BE49-F238E27FC236}">
                    <a16:creationId xmlns:a16="http://schemas.microsoft.com/office/drawing/2014/main" id="{C3CB5801-11E0-C02D-26E9-914C8828B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8347" y="416805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 descr="Dark Gray Sphere">
                <a:extLst>
                  <a:ext uri="{FF2B5EF4-FFF2-40B4-BE49-F238E27FC236}">
                    <a16:creationId xmlns:a16="http://schemas.microsoft.com/office/drawing/2014/main" id="{0F77829D-38A0-5CB0-F901-C9580AAAA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2447949"/>
                  </p:ext>
                </p:extLst>
              </p:nvPr>
            </p:nvGraphicFramePr>
            <p:xfrm>
              <a:off x="10607045" y="416805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 descr="Dark Gray Sphere">
                <a:extLst>
                  <a:ext uri="{FF2B5EF4-FFF2-40B4-BE49-F238E27FC236}">
                    <a16:creationId xmlns:a16="http://schemas.microsoft.com/office/drawing/2014/main" id="{0F77829D-38A0-5CB0-F901-C9580AAAA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7045" y="416805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 descr="Dark Gray Sphere">
                <a:extLst>
                  <a:ext uri="{FF2B5EF4-FFF2-40B4-BE49-F238E27FC236}">
                    <a16:creationId xmlns:a16="http://schemas.microsoft.com/office/drawing/2014/main" id="{55E720C3-A95D-7C6C-9D7B-5EE31E929C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6248824"/>
                  </p:ext>
                </p:extLst>
              </p:nvPr>
            </p:nvGraphicFramePr>
            <p:xfrm>
              <a:off x="12226592" y="371378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 descr="Dark Gray Sphere">
                <a:extLst>
                  <a:ext uri="{FF2B5EF4-FFF2-40B4-BE49-F238E27FC236}">
                    <a16:creationId xmlns:a16="http://schemas.microsoft.com/office/drawing/2014/main" id="{55E720C3-A95D-7C6C-9D7B-5EE31E929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6592" y="371378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 descr="Dark Gray Sphere">
                <a:extLst>
                  <a:ext uri="{FF2B5EF4-FFF2-40B4-BE49-F238E27FC236}">
                    <a16:creationId xmlns:a16="http://schemas.microsoft.com/office/drawing/2014/main" id="{E56D5952-CA64-103D-50CC-71FCDF70BA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2376318"/>
                  </p:ext>
                </p:extLst>
              </p:nvPr>
            </p:nvGraphicFramePr>
            <p:xfrm>
              <a:off x="9889197" y="371378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 descr="Dark Gray Sphere">
                <a:extLst>
                  <a:ext uri="{FF2B5EF4-FFF2-40B4-BE49-F238E27FC236}">
                    <a16:creationId xmlns:a16="http://schemas.microsoft.com/office/drawing/2014/main" id="{E56D5952-CA64-103D-50CC-71FCDF70BA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9197" y="371378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 descr="Dark Gray Sphere">
                <a:extLst>
                  <a:ext uri="{FF2B5EF4-FFF2-40B4-BE49-F238E27FC236}">
                    <a16:creationId xmlns:a16="http://schemas.microsoft.com/office/drawing/2014/main" id="{DCE0CCDE-F5FA-04FA-03B4-79A10966AF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398213"/>
                  </p:ext>
                </p:extLst>
              </p:nvPr>
            </p:nvGraphicFramePr>
            <p:xfrm>
              <a:off x="11057895" y="371378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 descr="Dark Gray Sphere">
                <a:extLst>
                  <a:ext uri="{FF2B5EF4-FFF2-40B4-BE49-F238E27FC236}">
                    <a16:creationId xmlns:a16="http://schemas.microsoft.com/office/drawing/2014/main" id="{DCE0CCDE-F5FA-04FA-03B4-79A10966AF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7895" y="371378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 descr="Dark Gray Sphere">
                <a:extLst>
                  <a:ext uri="{FF2B5EF4-FFF2-40B4-BE49-F238E27FC236}">
                    <a16:creationId xmlns:a16="http://schemas.microsoft.com/office/drawing/2014/main" id="{8A6DDCB1-46C3-9FA4-D7AC-12666EADFC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8785990"/>
                  </p:ext>
                </p:extLst>
              </p:nvPr>
            </p:nvGraphicFramePr>
            <p:xfrm>
              <a:off x="12671838" y="3244349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 descr="Dark Gray Sphere">
                <a:extLst>
                  <a:ext uri="{FF2B5EF4-FFF2-40B4-BE49-F238E27FC236}">
                    <a16:creationId xmlns:a16="http://schemas.microsoft.com/office/drawing/2014/main" id="{8A6DDCB1-46C3-9FA4-D7AC-12666EADFC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71838" y="3244349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 descr="Dark Gray Sphere">
                <a:extLst>
                  <a:ext uri="{FF2B5EF4-FFF2-40B4-BE49-F238E27FC236}">
                    <a16:creationId xmlns:a16="http://schemas.microsoft.com/office/drawing/2014/main" id="{04D65387-DCA4-6944-8E6F-4C24BADFEC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4873030"/>
                  </p:ext>
                </p:extLst>
              </p:nvPr>
            </p:nvGraphicFramePr>
            <p:xfrm>
              <a:off x="10334443" y="3244349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 descr="Dark Gray Sphere">
                <a:extLst>
                  <a:ext uri="{FF2B5EF4-FFF2-40B4-BE49-F238E27FC236}">
                    <a16:creationId xmlns:a16="http://schemas.microsoft.com/office/drawing/2014/main" id="{04D65387-DCA4-6944-8E6F-4C24BADFE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4443" y="3244349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 descr="Dark Gray Sphere">
                <a:extLst>
                  <a:ext uri="{FF2B5EF4-FFF2-40B4-BE49-F238E27FC236}">
                    <a16:creationId xmlns:a16="http://schemas.microsoft.com/office/drawing/2014/main" id="{628EE29E-6AB1-B543-7068-51237F1F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0280949"/>
                  </p:ext>
                </p:extLst>
              </p:nvPr>
            </p:nvGraphicFramePr>
            <p:xfrm>
              <a:off x="11503141" y="3244349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 descr="Dark Gray Sphere">
                <a:extLst>
                  <a:ext uri="{FF2B5EF4-FFF2-40B4-BE49-F238E27FC236}">
                    <a16:creationId xmlns:a16="http://schemas.microsoft.com/office/drawing/2014/main" id="{628EE29E-6AB1-B543-7068-51237F1F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03141" y="3244349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 descr="Dark Gray Sphere">
                <a:extLst>
                  <a:ext uri="{FF2B5EF4-FFF2-40B4-BE49-F238E27FC236}">
                    <a16:creationId xmlns:a16="http://schemas.microsoft.com/office/drawing/2014/main" id="{156BD231-15F6-FD01-4E08-AF246B2902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4839518"/>
                  </p:ext>
                </p:extLst>
              </p:nvPr>
            </p:nvGraphicFramePr>
            <p:xfrm>
              <a:off x="11247131" y="588675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 descr="Dark Gray Sphere">
                <a:extLst>
                  <a:ext uri="{FF2B5EF4-FFF2-40B4-BE49-F238E27FC236}">
                    <a16:creationId xmlns:a16="http://schemas.microsoft.com/office/drawing/2014/main" id="{156BD231-15F6-FD01-4E08-AF246B2902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47131" y="588675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0" name="3D Model 109" descr="Dark Gray Sphere">
                <a:extLst>
                  <a:ext uri="{FF2B5EF4-FFF2-40B4-BE49-F238E27FC236}">
                    <a16:creationId xmlns:a16="http://schemas.microsoft.com/office/drawing/2014/main" id="{70349EE4-6533-1281-6547-11DB5C8AE9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3707066"/>
                  </p:ext>
                </p:extLst>
              </p:nvPr>
            </p:nvGraphicFramePr>
            <p:xfrm>
              <a:off x="8909736" y="588675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0" name="3D Model 109" descr="Dark Gray Sphere">
                <a:extLst>
                  <a:ext uri="{FF2B5EF4-FFF2-40B4-BE49-F238E27FC236}">
                    <a16:creationId xmlns:a16="http://schemas.microsoft.com/office/drawing/2014/main" id="{70349EE4-6533-1281-6547-11DB5C8AE9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09736" y="588675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1" name="3D Model 110" descr="Dark Gray Sphere">
                <a:extLst>
                  <a:ext uri="{FF2B5EF4-FFF2-40B4-BE49-F238E27FC236}">
                    <a16:creationId xmlns:a16="http://schemas.microsoft.com/office/drawing/2014/main" id="{4B76E457-887A-A548-3826-C2B06DAEC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5074025"/>
                  </p:ext>
                </p:extLst>
              </p:nvPr>
            </p:nvGraphicFramePr>
            <p:xfrm>
              <a:off x="10078434" y="588675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1" name="3D Model 110" descr="Dark Gray Sphere">
                <a:extLst>
                  <a:ext uri="{FF2B5EF4-FFF2-40B4-BE49-F238E27FC236}">
                    <a16:creationId xmlns:a16="http://schemas.microsoft.com/office/drawing/2014/main" id="{4B76E457-887A-A548-3826-C2B06DAEC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78434" y="588675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2" name="3D Model 111" descr="Dark Gray Sphere">
                <a:extLst>
                  <a:ext uri="{FF2B5EF4-FFF2-40B4-BE49-F238E27FC236}">
                    <a16:creationId xmlns:a16="http://schemas.microsoft.com/office/drawing/2014/main" id="{AD409EDD-B34F-394A-1D33-D2CBAC0B204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08461685"/>
                  </p:ext>
                </p:extLst>
              </p:nvPr>
            </p:nvGraphicFramePr>
            <p:xfrm>
              <a:off x="9233020" y="4481457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2" name="3D Model 111" descr="Dark Gray Sphere">
                <a:extLst>
                  <a:ext uri="{FF2B5EF4-FFF2-40B4-BE49-F238E27FC236}">
                    <a16:creationId xmlns:a16="http://schemas.microsoft.com/office/drawing/2014/main" id="{AD409EDD-B34F-394A-1D33-D2CBAC0B2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3020" y="4481457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3" name="3D Model 112" descr="Dark Gray Sphere">
                <a:extLst>
                  <a:ext uri="{FF2B5EF4-FFF2-40B4-BE49-F238E27FC236}">
                    <a16:creationId xmlns:a16="http://schemas.microsoft.com/office/drawing/2014/main" id="{5BBCF4EE-6115-20B8-84A1-8D19D40149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47608395"/>
                  </p:ext>
                </p:extLst>
              </p:nvPr>
            </p:nvGraphicFramePr>
            <p:xfrm>
              <a:off x="8341547" y="5403314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3" name="3D Model 112" descr="Dark Gray Sphere">
                <a:extLst>
                  <a:ext uri="{FF2B5EF4-FFF2-40B4-BE49-F238E27FC236}">
                    <a16:creationId xmlns:a16="http://schemas.microsoft.com/office/drawing/2014/main" id="{5BBCF4EE-6115-20B8-84A1-8D19D40149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1547" y="5403314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4" name="3D Model 113" descr="Dark Gray Sphere">
                <a:extLst>
                  <a:ext uri="{FF2B5EF4-FFF2-40B4-BE49-F238E27FC236}">
                    <a16:creationId xmlns:a16="http://schemas.microsoft.com/office/drawing/2014/main" id="{A8D1CBC9-EF44-0495-7E1B-CF463EEAA24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542487"/>
                  </p:ext>
                </p:extLst>
              </p:nvPr>
            </p:nvGraphicFramePr>
            <p:xfrm>
              <a:off x="8785034" y="4946079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4" name="3D Model 113" descr="Dark Gray Sphere">
                <a:extLst>
                  <a:ext uri="{FF2B5EF4-FFF2-40B4-BE49-F238E27FC236}">
                    <a16:creationId xmlns:a16="http://schemas.microsoft.com/office/drawing/2014/main" id="{A8D1CBC9-EF44-0495-7E1B-CF463EEAA2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5034" y="4946079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5" name="3D Model 114" descr="Dark Gray Sphere">
                <a:extLst>
                  <a:ext uri="{FF2B5EF4-FFF2-40B4-BE49-F238E27FC236}">
                    <a16:creationId xmlns:a16="http://schemas.microsoft.com/office/drawing/2014/main" id="{1DAF6C31-C671-3CC5-4747-BC8B515593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7167866"/>
                  </p:ext>
                </p:extLst>
              </p:nvPr>
            </p:nvGraphicFramePr>
            <p:xfrm>
              <a:off x="11771764" y="536087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5" name="3D Model 114" descr="Dark Gray Sphere">
                <a:extLst>
                  <a:ext uri="{FF2B5EF4-FFF2-40B4-BE49-F238E27FC236}">
                    <a16:creationId xmlns:a16="http://schemas.microsoft.com/office/drawing/2014/main" id="{1DAF6C31-C671-3CC5-4747-BC8B515593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1764" y="536087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6" name="3D Model 115" descr="Dark Gray Sphere">
                <a:extLst>
                  <a:ext uri="{FF2B5EF4-FFF2-40B4-BE49-F238E27FC236}">
                    <a16:creationId xmlns:a16="http://schemas.microsoft.com/office/drawing/2014/main" id="{3412310F-D293-7330-3DA3-2328AD8130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1169830"/>
                  </p:ext>
                </p:extLst>
              </p:nvPr>
            </p:nvGraphicFramePr>
            <p:xfrm>
              <a:off x="9434369" y="536087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6" name="3D Model 115" descr="Dark Gray Sphere">
                <a:extLst>
                  <a:ext uri="{FF2B5EF4-FFF2-40B4-BE49-F238E27FC236}">
                    <a16:creationId xmlns:a16="http://schemas.microsoft.com/office/drawing/2014/main" id="{3412310F-D293-7330-3DA3-2328AD8130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4369" y="536087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7" name="3D Model 116" descr="Dark Gray Sphere">
                <a:extLst>
                  <a:ext uri="{FF2B5EF4-FFF2-40B4-BE49-F238E27FC236}">
                    <a16:creationId xmlns:a16="http://schemas.microsoft.com/office/drawing/2014/main" id="{6D0581D4-873B-F723-9E79-6DB67E9579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3725821"/>
                  </p:ext>
                </p:extLst>
              </p:nvPr>
            </p:nvGraphicFramePr>
            <p:xfrm>
              <a:off x="10606754" y="536087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7" name="3D Model 116" descr="Dark Gray Sphere">
                <a:extLst>
                  <a:ext uri="{FF2B5EF4-FFF2-40B4-BE49-F238E27FC236}">
                    <a16:creationId xmlns:a16="http://schemas.microsoft.com/office/drawing/2014/main" id="{6D0581D4-873B-F723-9E79-6DB67E9579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6754" y="536087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 descr="Dark Gray Sphere">
                <a:extLst>
                  <a:ext uri="{FF2B5EF4-FFF2-40B4-BE49-F238E27FC236}">
                    <a16:creationId xmlns:a16="http://schemas.microsoft.com/office/drawing/2014/main" id="{67AF4740-5827-9805-0725-85865E902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6734074"/>
                  </p:ext>
                </p:extLst>
              </p:nvPr>
            </p:nvGraphicFramePr>
            <p:xfrm>
              <a:off x="12222614" y="490661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 descr="Dark Gray Sphere">
                <a:extLst>
                  <a:ext uri="{FF2B5EF4-FFF2-40B4-BE49-F238E27FC236}">
                    <a16:creationId xmlns:a16="http://schemas.microsoft.com/office/drawing/2014/main" id="{67AF4740-5827-9805-0725-85865E902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2614" y="490661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9" name="3D Model 118" descr="Dark Gray Sphere">
                <a:extLst>
                  <a:ext uri="{FF2B5EF4-FFF2-40B4-BE49-F238E27FC236}">
                    <a16:creationId xmlns:a16="http://schemas.microsoft.com/office/drawing/2014/main" id="{6564AB7B-6912-F26A-33AA-5C2A75D11C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5611362"/>
                  </p:ext>
                </p:extLst>
              </p:nvPr>
            </p:nvGraphicFramePr>
            <p:xfrm>
              <a:off x="9885219" y="490661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9" name="3D Model 118" descr="Dark Gray Sphere">
                <a:extLst>
                  <a:ext uri="{FF2B5EF4-FFF2-40B4-BE49-F238E27FC236}">
                    <a16:creationId xmlns:a16="http://schemas.microsoft.com/office/drawing/2014/main" id="{6564AB7B-6912-F26A-33AA-5C2A75D11C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5219" y="490661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0" name="3D Model 119" descr="Dark Gray Sphere">
                <a:extLst>
                  <a:ext uri="{FF2B5EF4-FFF2-40B4-BE49-F238E27FC236}">
                    <a16:creationId xmlns:a16="http://schemas.microsoft.com/office/drawing/2014/main" id="{4F629B10-1AA0-6EBF-28F5-BC561266C2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501650"/>
                  </p:ext>
                </p:extLst>
              </p:nvPr>
            </p:nvGraphicFramePr>
            <p:xfrm>
              <a:off x="11053917" y="490661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0" name="3D Model 119" descr="Dark Gray Sphere">
                <a:extLst>
                  <a:ext uri="{FF2B5EF4-FFF2-40B4-BE49-F238E27FC236}">
                    <a16:creationId xmlns:a16="http://schemas.microsoft.com/office/drawing/2014/main" id="{4F629B10-1AA0-6EBF-28F5-BC561266C2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3917" y="490661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1" name="3D Model 120" descr="Dark Gray Sphere">
                <a:extLst>
                  <a:ext uri="{FF2B5EF4-FFF2-40B4-BE49-F238E27FC236}">
                    <a16:creationId xmlns:a16="http://schemas.microsoft.com/office/drawing/2014/main" id="{3BC2D464-0B2F-C62A-21CC-C6AC351458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772110"/>
                  </p:ext>
                </p:extLst>
              </p:nvPr>
            </p:nvGraphicFramePr>
            <p:xfrm>
              <a:off x="12667860" y="4437177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1" name="3D Model 120" descr="Dark Gray Sphere">
                <a:extLst>
                  <a:ext uri="{FF2B5EF4-FFF2-40B4-BE49-F238E27FC236}">
                    <a16:creationId xmlns:a16="http://schemas.microsoft.com/office/drawing/2014/main" id="{3BC2D464-0B2F-C62A-21CC-C6AC351458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67860" y="4437177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2" name="3D Model 121" descr="Dark Gray Sphere">
                <a:extLst>
                  <a:ext uri="{FF2B5EF4-FFF2-40B4-BE49-F238E27FC236}">
                    <a16:creationId xmlns:a16="http://schemas.microsoft.com/office/drawing/2014/main" id="{768C5E12-8504-2655-9E50-4535B3F4AB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6604062"/>
                  </p:ext>
                </p:extLst>
              </p:nvPr>
            </p:nvGraphicFramePr>
            <p:xfrm>
              <a:off x="10330465" y="4437177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2" name="3D Model 121" descr="Dark Gray Sphere">
                <a:extLst>
                  <a:ext uri="{FF2B5EF4-FFF2-40B4-BE49-F238E27FC236}">
                    <a16:creationId xmlns:a16="http://schemas.microsoft.com/office/drawing/2014/main" id="{768C5E12-8504-2655-9E50-4535B3F4AB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0465" y="4437177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3" name="3D Model 122" descr="Dark Gray Sphere">
                <a:extLst>
                  <a:ext uri="{FF2B5EF4-FFF2-40B4-BE49-F238E27FC236}">
                    <a16:creationId xmlns:a16="http://schemas.microsoft.com/office/drawing/2014/main" id="{CBDF820C-7CCE-9FCE-1F9E-5FB94A778A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1511788"/>
                  </p:ext>
                </p:extLst>
              </p:nvPr>
            </p:nvGraphicFramePr>
            <p:xfrm>
              <a:off x="11499163" y="4437177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3" name="3D Model 122" descr="Dark Gray Sphere">
                <a:extLst>
                  <a:ext uri="{FF2B5EF4-FFF2-40B4-BE49-F238E27FC236}">
                    <a16:creationId xmlns:a16="http://schemas.microsoft.com/office/drawing/2014/main" id="{CBDF820C-7CCE-9FCE-1F9E-5FB94A778A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163" y="4437177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5" name="3D Model 124" descr="Dark Gray Sphere">
                <a:extLst>
                  <a:ext uri="{FF2B5EF4-FFF2-40B4-BE49-F238E27FC236}">
                    <a16:creationId xmlns:a16="http://schemas.microsoft.com/office/drawing/2014/main" id="{CB657BD8-D5C4-5A8E-2210-C8BDF2BA1E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6853847"/>
                  </p:ext>
                </p:extLst>
              </p:nvPr>
            </p:nvGraphicFramePr>
            <p:xfrm>
              <a:off x="11250306" y="7088241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5" name="3D Model 124" descr="Dark Gray Sphere">
                <a:extLst>
                  <a:ext uri="{FF2B5EF4-FFF2-40B4-BE49-F238E27FC236}">
                    <a16:creationId xmlns:a16="http://schemas.microsoft.com/office/drawing/2014/main" id="{CB657BD8-D5C4-5A8E-2210-C8BDF2BA1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50306" y="7088241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6" name="3D Model 125" descr="Dark Gray Sphere">
                <a:extLst>
                  <a:ext uri="{FF2B5EF4-FFF2-40B4-BE49-F238E27FC236}">
                    <a16:creationId xmlns:a16="http://schemas.microsoft.com/office/drawing/2014/main" id="{878A1BD4-10BC-3DCC-A059-A43C246A91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3962096"/>
                  </p:ext>
                </p:extLst>
              </p:nvPr>
            </p:nvGraphicFramePr>
            <p:xfrm>
              <a:off x="8912911" y="7088241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6" name="3D Model 125" descr="Dark Gray Sphere">
                <a:extLst>
                  <a:ext uri="{FF2B5EF4-FFF2-40B4-BE49-F238E27FC236}">
                    <a16:creationId xmlns:a16="http://schemas.microsoft.com/office/drawing/2014/main" id="{878A1BD4-10BC-3DCC-A059-A43C246A91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2911" y="7088241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7" name="3D Model 126" descr="Dark Gray Sphere">
                <a:extLst>
                  <a:ext uri="{FF2B5EF4-FFF2-40B4-BE49-F238E27FC236}">
                    <a16:creationId xmlns:a16="http://schemas.microsoft.com/office/drawing/2014/main" id="{5318E8BE-5DD8-C873-57C0-7380B0A44A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5810664"/>
                  </p:ext>
                </p:extLst>
              </p:nvPr>
            </p:nvGraphicFramePr>
            <p:xfrm>
              <a:off x="10081609" y="7088241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7" name="3D Model 126" descr="Dark Gray Sphere">
                <a:extLst>
                  <a:ext uri="{FF2B5EF4-FFF2-40B4-BE49-F238E27FC236}">
                    <a16:creationId xmlns:a16="http://schemas.microsoft.com/office/drawing/2014/main" id="{5318E8BE-5DD8-C873-57C0-7380B0A44A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1609" y="7088241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Dark Gray Sphere">
                <a:extLst>
                  <a:ext uri="{FF2B5EF4-FFF2-40B4-BE49-F238E27FC236}">
                    <a16:creationId xmlns:a16="http://schemas.microsoft.com/office/drawing/2014/main" id="{D832E721-B294-0A27-8942-227C34C8406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76896077"/>
                  </p:ext>
                </p:extLst>
              </p:nvPr>
            </p:nvGraphicFramePr>
            <p:xfrm>
              <a:off x="8344722" y="6604797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Dark Gray Sphere">
                <a:extLst>
                  <a:ext uri="{FF2B5EF4-FFF2-40B4-BE49-F238E27FC236}">
                    <a16:creationId xmlns:a16="http://schemas.microsoft.com/office/drawing/2014/main" id="{D832E721-B294-0A27-8942-227C34C840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4722" y="6604797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0" name="3D Model 129" descr="Dark Gray Sphere">
                <a:extLst>
                  <a:ext uri="{FF2B5EF4-FFF2-40B4-BE49-F238E27FC236}">
                    <a16:creationId xmlns:a16="http://schemas.microsoft.com/office/drawing/2014/main" id="{E0ADF3D9-CCCB-B9C2-E856-A1C2BA8FA6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1901292"/>
                  </p:ext>
                </p:extLst>
              </p:nvPr>
            </p:nvGraphicFramePr>
            <p:xfrm>
              <a:off x="8788209" y="6147562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0" name="3D Model 129" descr="Dark Gray Sphere">
                <a:extLst>
                  <a:ext uri="{FF2B5EF4-FFF2-40B4-BE49-F238E27FC236}">
                    <a16:creationId xmlns:a16="http://schemas.microsoft.com/office/drawing/2014/main" id="{E0ADF3D9-CCCB-B9C2-E856-A1C2BA8FA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8209" y="6147562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1" name="3D Model 130" descr="Dark Gray Sphere">
                <a:extLst>
                  <a:ext uri="{FF2B5EF4-FFF2-40B4-BE49-F238E27FC236}">
                    <a16:creationId xmlns:a16="http://schemas.microsoft.com/office/drawing/2014/main" id="{8A073C2E-2493-C849-FD62-A5E0507373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7027568"/>
                  </p:ext>
                </p:extLst>
              </p:nvPr>
            </p:nvGraphicFramePr>
            <p:xfrm>
              <a:off x="11774939" y="6562361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1" name="3D Model 130" descr="Dark Gray Sphere">
                <a:extLst>
                  <a:ext uri="{FF2B5EF4-FFF2-40B4-BE49-F238E27FC236}">
                    <a16:creationId xmlns:a16="http://schemas.microsoft.com/office/drawing/2014/main" id="{8A073C2E-2493-C849-FD62-A5E050737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4939" y="6562361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2" name="3D Model 131" descr="Dark Gray Sphere">
                <a:extLst>
                  <a:ext uri="{FF2B5EF4-FFF2-40B4-BE49-F238E27FC236}">
                    <a16:creationId xmlns:a16="http://schemas.microsoft.com/office/drawing/2014/main" id="{FD8375FB-18D0-03FB-1557-CC7DDDB692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6277927"/>
                  </p:ext>
                </p:extLst>
              </p:nvPr>
            </p:nvGraphicFramePr>
            <p:xfrm>
              <a:off x="9437544" y="6562361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2" name="3D Model 131" descr="Dark Gray Sphere">
                <a:extLst>
                  <a:ext uri="{FF2B5EF4-FFF2-40B4-BE49-F238E27FC236}">
                    <a16:creationId xmlns:a16="http://schemas.microsoft.com/office/drawing/2014/main" id="{FD8375FB-18D0-03FB-1557-CC7DDDB69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7544" y="6562361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3" name="3D Model 132" descr="Dark Gray Sphere">
                <a:extLst>
                  <a:ext uri="{FF2B5EF4-FFF2-40B4-BE49-F238E27FC236}">
                    <a16:creationId xmlns:a16="http://schemas.microsoft.com/office/drawing/2014/main" id="{E36E93D3-A037-7567-9C73-B5FE20D85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6298598"/>
                  </p:ext>
                </p:extLst>
              </p:nvPr>
            </p:nvGraphicFramePr>
            <p:xfrm>
              <a:off x="10606242" y="6562361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3" name="3D Model 132" descr="Dark Gray Sphere">
                <a:extLst>
                  <a:ext uri="{FF2B5EF4-FFF2-40B4-BE49-F238E27FC236}">
                    <a16:creationId xmlns:a16="http://schemas.microsoft.com/office/drawing/2014/main" id="{E36E93D3-A037-7567-9C73-B5FE20D85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6242" y="6562361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4" name="3D Model 133" descr="Dark Gray Sphere">
                <a:extLst>
                  <a:ext uri="{FF2B5EF4-FFF2-40B4-BE49-F238E27FC236}">
                    <a16:creationId xmlns:a16="http://schemas.microsoft.com/office/drawing/2014/main" id="{4CF1FDC2-9C32-CB7B-75B9-C0C0E5F794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438804"/>
                  </p:ext>
                </p:extLst>
              </p:nvPr>
            </p:nvGraphicFramePr>
            <p:xfrm>
              <a:off x="12225789" y="6108096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4" name="3D Model 133" descr="Dark Gray Sphere">
                <a:extLst>
                  <a:ext uri="{FF2B5EF4-FFF2-40B4-BE49-F238E27FC236}">
                    <a16:creationId xmlns:a16="http://schemas.microsoft.com/office/drawing/2014/main" id="{4CF1FDC2-9C32-CB7B-75B9-C0C0E5F794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25789" y="6108096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5" name="3D Model 134" descr="Dark Gray Sphere">
                <a:extLst>
                  <a:ext uri="{FF2B5EF4-FFF2-40B4-BE49-F238E27FC236}">
                    <a16:creationId xmlns:a16="http://schemas.microsoft.com/office/drawing/2014/main" id="{9B85753A-7564-CC44-DBF3-700DE6CC52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3810445"/>
                  </p:ext>
                </p:extLst>
              </p:nvPr>
            </p:nvGraphicFramePr>
            <p:xfrm>
              <a:off x="9888394" y="6108096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5" name="3D Model 134" descr="Dark Gray Sphere">
                <a:extLst>
                  <a:ext uri="{FF2B5EF4-FFF2-40B4-BE49-F238E27FC236}">
                    <a16:creationId xmlns:a16="http://schemas.microsoft.com/office/drawing/2014/main" id="{9B85753A-7564-CC44-DBF3-700DE6CC52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8394" y="6108096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6" name="3D Model 135" descr="Dark Gray Sphere">
                <a:extLst>
                  <a:ext uri="{FF2B5EF4-FFF2-40B4-BE49-F238E27FC236}">
                    <a16:creationId xmlns:a16="http://schemas.microsoft.com/office/drawing/2014/main" id="{1C2FB646-A676-C36B-9704-D325F94115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0982542"/>
                  </p:ext>
                </p:extLst>
              </p:nvPr>
            </p:nvGraphicFramePr>
            <p:xfrm>
              <a:off x="11057092" y="6108096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6" name="3D Model 135" descr="Dark Gray Sphere">
                <a:extLst>
                  <a:ext uri="{FF2B5EF4-FFF2-40B4-BE49-F238E27FC236}">
                    <a16:creationId xmlns:a16="http://schemas.microsoft.com/office/drawing/2014/main" id="{1C2FB646-A676-C36B-9704-D325F94115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7092" y="6108096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7" name="3D Model 136" descr="Dark Gray Sphere">
                <a:extLst>
                  <a:ext uri="{FF2B5EF4-FFF2-40B4-BE49-F238E27FC236}">
                    <a16:creationId xmlns:a16="http://schemas.microsoft.com/office/drawing/2014/main" id="{BAF32048-D119-AF82-85B0-A1C1EE94BB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0910629"/>
                  </p:ext>
                </p:extLst>
              </p:nvPr>
            </p:nvGraphicFramePr>
            <p:xfrm>
              <a:off x="12671035" y="563866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7" name="3D Model 136" descr="Dark Gray Sphere">
                <a:extLst>
                  <a:ext uri="{FF2B5EF4-FFF2-40B4-BE49-F238E27FC236}">
                    <a16:creationId xmlns:a16="http://schemas.microsoft.com/office/drawing/2014/main" id="{BAF32048-D119-AF82-85B0-A1C1EE94B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71035" y="563866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8" name="3D Model 137" descr="Dark Gray Sphere">
                <a:extLst>
                  <a:ext uri="{FF2B5EF4-FFF2-40B4-BE49-F238E27FC236}">
                    <a16:creationId xmlns:a16="http://schemas.microsoft.com/office/drawing/2014/main" id="{E25E37FF-FAA4-CE9D-017A-AFD7D9404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5916943"/>
                  </p:ext>
                </p:extLst>
              </p:nvPr>
            </p:nvGraphicFramePr>
            <p:xfrm>
              <a:off x="10333640" y="563866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8" name="3D Model 137" descr="Dark Gray Sphere">
                <a:extLst>
                  <a:ext uri="{FF2B5EF4-FFF2-40B4-BE49-F238E27FC236}">
                    <a16:creationId xmlns:a16="http://schemas.microsoft.com/office/drawing/2014/main" id="{E25E37FF-FAA4-CE9D-017A-AFD7D9404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3640" y="563866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9" name="3D Model 138" descr="Dark Gray Sphere">
                <a:extLst>
                  <a:ext uri="{FF2B5EF4-FFF2-40B4-BE49-F238E27FC236}">
                    <a16:creationId xmlns:a16="http://schemas.microsoft.com/office/drawing/2014/main" id="{0E8CEC26-9D0E-F93F-B4F0-9DDF88012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9572414"/>
                  </p:ext>
                </p:extLst>
              </p:nvPr>
            </p:nvGraphicFramePr>
            <p:xfrm>
              <a:off x="11502338" y="563866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9" name="3D Model 138" descr="Dark Gray Sphere">
                <a:extLst>
                  <a:ext uri="{FF2B5EF4-FFF2-40B4-BE49-F238E27FC236}">
                    <a16:creationId xmlns:a16="http://schemas.microsoft.com/office/drawing/2014/main" id="{0E8CEC26-9D0E-F93F-B4F0-9DDF88012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02338" y="563866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6" name="3D Model 55" descr="Dark Gray Sphere">
                <a:extLst>
                  <a:ext uri="{FF2B5EF4-FFF2-40B4-BE49-F238E27FC236}">
                    <a16:creationId xmlns:a16="http://schemas.microsoft.com/office/drawing/2014/main" id="{60545997-EBE1-63CD-2004-0580F2F825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5900759"/>
                  </p:ext>
                </p:extLst>
              </p:nvPr>
            </p:nvGraphicFramePr>
            <p:xfrm>
              <a:off x="9236998" y="2089782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6" name="3D Model 55" descr="Dark Gray Sphere">
                <a:extLst>
                  <a:ext uri="{FF2B5EF4-FFF2-40B4-BE49-F238E27FC236}">
                    <a16:creationId xmlns:a16="http://schemas.microsoft.com/office/drawing/2014/main" id="{60545997-EBE1-63CD-2004-0580F2F825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6998" y="2089782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4" name="3D Model 153" descr="Dark Gray Sphere">
                <a:extLst>
                  <a:ext uri="{FF2B5EF4-FFF2-40B4-BE49-F238E27FC236}">
                    <a16:creationId xmlns:a16="http://schemas.microsoft.com/office/drawing/2014/main" id="{5D5AE5E6-9D38-B135-0EF2-9DE6AE383F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62351312"/>
                  </p:ext>
                </p:extLst>
              </p:nvPr>
            </p:nvGraphicFramePr>
            <p:xfrm>
              <a:off x="9236195" y="5682940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4" name="3D Model 153" descr="Dark Gray Sphere">
                <a:extLst>
                  <a:ext uri="{FF2B5EF4-FFF2-40B4-BE49-F238E27FC236}">
                    <a16:creationId xmlns:a16="http://schemas.microsoft.com/office/drawing/2014/main" id="{5D5AE5E6-9D38-B135-0EF2-9DE6AE383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6195" y="5682940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6" name="3D Model 155" descr="Dark Gray Sphere">
                <a:extLst>
                  <a:ext uri="{FF2B5EF4-FFF2-40B4-BE49-F238E27FC236}">
                    <a16:creationId xmlns:a16="http://schemas.microsoft.com/office/drawing/2014/main" id="{870B4ED7-A78C-C5C8-2826-724C30929AB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8552077"/>
                  </p:ext>
                </p:extLst>
              </p:nvPr>
            </p:nvGraphicFramePr>
            <p:xfrm>
              <a:off x="7794750" y="7129255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6" name="3D Model 155" descr="Dark Gray Sphere">
                <a:extLst>
                  <a:ext uri="{FF2B5EF4-FFF2-40B4-BE49-F238E27FC236}">
                    <a16:creationId xmlns:a16="http://schemas.microsoft.com/office/drawing/2014/main" id="{870B4ED7-A78C-C5C8-2826-724C30929A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4750" y="7129255"/>
                <a:ext cx="249404" cy="238029"/>
              </a:xfrm>
              <a:prstGeom prst="rect">
                <a:avLst/>
              </a:prstGeom>
            </p:spPr>
          </p:pic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717A01CF-DB81-3DD6-F80C-B1F27D681EA8}"/>
              </a:ext>
            </a:extLst>
          </p:cNvPr>
          <p:cNvSpPr txBox="1"/>
          <p:nvPr/>
        </p:nvSpPr>
        <p:spPr>
          <a:xfrm rot="18943282">
            <a:off x="6474515" y="4241972"/>
            <a:ext cx="222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Direction of Light</a:t>
            </a:r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30648C96-28AA-56B1-D41F-D6D24F98EF2D}"/>
              </a:ext>
            </a:extLst>
          </p:cNvPr>
          <p:cNvSpPr/>
          <p:nvPr/>
        </p:nvSpPr>
        <p:spPr>
          <a:xfrm>
            <a:off x="10039364" y="5676234"/>
            <a:ext cx="834572" cy="1357085"/>
          </a:xfrm>
          <a:custGeom>
            <a:avLst/>
            <a:gdLst>
              <a:gd name="connsiteX0" fmla="*/ 834572 w 834572"/>
              <a:gd name="connsiteY0" fmla="*/ 0 h 1357085"/>
              <a:gd name="connsiteX1" fmla="*/ 762000 w 834572"/>
              <a:gd name="connsiteY1" fmla="*/ 224971 h 1357085"/>
              <a:gd name="connsiteX2" fmla="*/ 613229 w 834572"/>
              <a:gd name="connsiteY2" fmla="*/ 566057 h 1357085"/>
              <a:gd name="connsiteX3" fmla="*/ 337458 w 834572"/>
              <a:gd name="connsiteY3" fmla="*/ 1016000 h 1357085"/>
              <a:gd name="connsiteX4" fmla="*/ 0 w 834572"/>
              <a:gd name="connsiteY4" fmla="*/ 1357085 h 1357085"/>
              <a:gd name="connsiteX5" fmla="*/ 0 w 834572"/>
              <a:gd name="connsiteY5" fmla="*/ 1357085 h 135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4572" h="1357085">
                <a:moveTo>
                  <a:pt x="834572" y="0"/>
                </a:moveTo>
                <a:cubicBezTo>
                  <a:pt x="816731" y="65314"/>
                  <a:pt x="798890" y="130628"/>
                  <a:pt x="762000" y="224971"/>
                </a:cubicBezTo>
                <a:cubicBezTo>
                  <a:pt x="725110" y="319314"/>
                  <a:pt x="683986" y="434219"/>
                  <a:pt x="613229" y="566057"/>
                </a:cubicBezTo>
                <a:cubicBezTo>
                  <a:pt x="542472" y="697895"/>
                  <a:pt x="439663" y="884162"/>
                  <a:pt x="337458" y="1016000"/>
                </a:cubicBezTo>
                <a:cubicBezTo>
                  <a:pt x="235253" y="1147838"/>
                  <a:pt x="0" y="1357085"/>
                  <a:pt x="0" y="1357085"/>
                </a:cubicBezTo>
                <a:lnTo>
                  <a:pt x="0" y="1357085"/>
                </a:lnTo>
              </a:path>
            </a:pathLst>
          </a:custGeom>
          <a:noFill/>
          <a:ln w="57150">
            <a:solidFill>
              <a:srgbClr val="000C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683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0DB98891-F24E-3853-A104-FA3546E76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48" y="1835020"/>
            <a:ext cx="1794471" cy="179447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23DC4E6-C391-48AA-22A4-DE57584B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76" y="1835020"/>
            <a:ext cx="1794471" cy="1794471"/>
          </a:xfrm>
          <a:prstGeom prst="rect">
            <a:avLst/>
          </a:prstGeom>
        </p:spPr>
      </p:pic>
      <p:sp>
        <p:nvSpPr>
          <p:cNvPr id="96" name="Right Arrow 95">
            <a:extLst>
              <a:ext uri="{FF2B5EF4-FFF2-40B4-BE49-F238E27FC236}">
                <a16:creationId xmlns:a16="http://schemas.microsoft.com/office/drawing/2014/main" id="{A3ECB656-E435-6EDD-0FC9-8A31152CA1ED}"/>
              </a:ext>
            </a:extLst>
          </p:cNvPr>
          <p:cNvSpPr/>
          <p:nvPr/>
        </p:nvSpPr>
        <p:spPr>
          <a:xfrm>
            <a:off x="9011244" y="6617599"/>
            <a:ext cx="3316514" cy="4737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6D3D2F-B3D4-AF12-85A6-4D53CF3A974F}"/>
                  </a:ext>
                </a:extLst>
              </p:cNvPr>
              <p:cNvSpPr txBox="1"/>
              <p:nvPr/>
            </p:nvSpPr>
            <p:spPr>
              <a:xfrm>
                <a:off x="9085574" y="6294433"/>
                <a:ext cx="3070322" cy="143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/>
                  <a:t>Effect of mass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CN" b="1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6D3D2F-B3D4-AF12-85A6-4D53CF3A9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574" y="6294433"/>
                <a:ext cx="3070322" cy="1430776"/>
              </a:xfrm>
              <a:prstGeom prst="rect">
                <a:avLst/>
              </a:prstGeom>
              <a:blipFill>
                <a:blip r:embed="rId3"/>
                <a:stretch>
                  <a:fillRect l="-1646" t="-17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1" name="Picture 100">
            <a:extLst>
              <a:ext uri="{FF2B5EF4-FFF2-40B4-BE49-F238E27FC236}">
                <a16:creationId xmlns:a16="http://schemas.microsoft.com/office/drawing/2014/main" id="{A94524C1-F81C-2E08-0652-4FD7F0DCE7B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88844" y="6031898"/>
            <a:ext cx="1792800" cy="179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4F65850-EBA4-622C-0EE8-36DE7268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9827" y="6031898"/>
            <a:ext cx="1794472" cy="1794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74F1311-B3CB-2813-3219-56F61CC32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9827" y="3929544"/>
            <a:ext cx="1794472" cy="1794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1814E016-0A06-1372-19A0-82CAFC4CD3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9829" y="1835020"/>
            <a:ext cx="1794473" cy="1794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13DFEC0-B908-58A0-AEDE-F0A16328F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9502" y="3929545"/>
            <a:ext cx="1794473" cy="1794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59521AC-A25F-2298-1DFE-784CF06636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992" y="3929544"/>
            <a:ext cx="1794837" cy="1794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7B0B250-6BBE-2642-1B0C-A27695F949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8190" y="3929541"/>
            <a:ext cx="1795416" cy="1794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1CDC220-42F7-88FC-FB53-6F3373CA75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9378" y="1835020"/>
            <a:ext cx="1794714" cy="1794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102E8DAB-71F7-FF7F-9798-42603FE4D797}"/>
              </a:ext>
            </a:extLst>
          </p:cNvPr>
          <p:cNvSpPr/>
          <p:nvPr/>
        </p:nvSpPr>
        <p:spPr>
          <a:xfrm>
            <a:off x="6737152" y="5918304"/>
            <a:ext cx="7791718" cy="2019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215EC94-B6E2-4C14-A25F-636D2A9B767C}"/>
              </a:ext>
            </a:extLst>
          </p:cNvPr>
          <p:cNvSpPr/>
          <p:nvPr/>
        </p:nvSpPr>
        <p:spPr>
          <a:xfrm>
            <a:off x="6737152" y="1087808"/>
            <a:ext cx="7791718" cy="474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1E19EAEE-1098-3E4B-FEA2-2F157A22313F}"/>
              </a:ext>
            </a:extLst>
          </p:cNvPr>
          <p:cNvSpPr/>
          <p:nvPr/>
        </p:nvSpPr>
        <p:spPr>
          <a:xfrm>
            <a:off x="7373445" y="1206097"/>
            <a:ext cx="6494585" cy="510632"/>
          </a:xfrm>
          <a:prstGeom prst="rightArrow">
            <a:avLst>
              <a:gd name="adj1" fmla="val 67649"/>
              <a:gd name="adj2" fmla="val 186857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6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CFB2940-E64A-99BF-2587-5450D38FF11F}"/>
              </a:ext>
            </a:extLst>
          </p:cNvPr>
          <p:cNvSpPr txBox="1"/>
          <p:nvPr/>
        </p:nvSpPr>
        <p:spPr>
          <a:xfrm>
            <a:off x="9038483" y="1211771"/>
            <a:ext cx="307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Optimization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139041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FBA452C3-3DC9-B23C-7C73-CD09EB01537A}"/>
              </a:ext>
            </a:extLst>
          </p:cNvPr>
          <p:cNvCxnSpPr>
            <a:cxnSpLocks/>
          </p:cNvCxnSpPr>
          <p:nvPr/>
        </p:nvCxnSpPr>
        <p:spPr>
          <a:xfrm>
            <a:off x="4737694" y="2219312"/>
            <a:ext cx="0" cy="3694551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18F4113A-8D70-C201-DF0B-98E31E469E4B}"/>
              </a:ext>
            </a:extLst>
          </p:cNvPr>
          <p:cNvCxnSpPr>
            <a:cxnSpLocks/>
          </p:cNvCxnSpPr>
          <p:nvPr/>
        </p:nvCxnSpPr>
        <p:spPr>
          <a:xfrm flipV="1">
            <a:off x="3214922" y="5901951"/>
            <a:ext cx="1510743" cy="1524181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5D2F2CA4-7666-6EA7-D7CB-02AE9C890E3B}"/>
              </a:ext>
            </a:extLst>
          </p:cNvPr>
          <p:cNvCxnSpPr>
            <a:cxnSpLocks/>
          </p:cNvCxnSpPr>
          <p:nvPr/>
        </p:nvCxnSpPr>
        <p:spPr>
          <a:xfrm>
            <a:off x="4717445" y="5908301"/>
            <a:ext cx="3746431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C9B766C-0580-D089-431D-3172DEDD0D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392758" y="1424596"/>
            <a:ext cx="3772396" cy="3772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F33956AE-E3F9-1DB3-4D25-25AF0AB71E62}"/>
              </a:ext>
            </a:extLst>
          </p:cNvPr>
          <p:cNvCxnSpPr>
            <a:cxnSpLocks/>
          </p:cNvCxnSpPr>
          <p:nvPr/>
        </p:nvCxnSpPr>
        <p:spPr>
          <a:xfrm flipV="1">
            <a:off x="6731798" y="3586383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73768E3C-0D42-5F16-7293-C3BB099BF2DD}"/>
              </a:ext>
            </a:extLst>
          </p:cNvPr>
          <p:cNvCxnSpPr>
            <a:cxnSpLocks/>
          </p:cNvCxnSpPr>
          <p:nvPr/>
        </p:nvCxnSpPr>
        <p:spPr>
          <a:xfrm flipV="1">
            <a:off x="5566389" y="3586199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FFFF0A22-D4B4-DF94-120F-D5D7BD2554EC}"/>
              </a:ext>
            </a:extLst>
          </p:cNvPr>
          <p:cNvCxnSpPr>
            <a:cxnSpLocks/>
          </p:cNvCxnSpPr>
          <p:nvPr/>
        </p:nvCxnSpPr>
        <p:spPr>
          <a:xfrm flipV="1">
            <a:off x="4435410" y="3583273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0FAA22D7-D04F-A2EB-5341-C1091815073A}"/>
              </a:ext>
            </a:extLst>
          </p:cNvPr>
          <p:cNvCxnSpPr>
            <a:cxnSpLocks/>
          </p:cNvCxnSpPr>
          <p:nvPr/>
        </p:nvCxnSpPr>
        <p:spPr>
          <a:xfrm flipV="1">
            <a:off x="6733687" y="4771596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70CAC68D-3424-092A-27BC-ADEB2B0751B8}"/>
              </a:ext>
            </a:extLst>
          </p:cNvPr>
          <p:cNvCxnSpPr>
            <a:cxnSpLocks/>
          </p:cNvCxnSpPr>
          <p:nvPr/>
        </p:nvCxnSpPr>
        <p:spPr>
          <a:xfrm flipV="1">
            <a:off x="5555571" y="4774612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200234F-34EF-08A3-39EE-717F6A0ABDDF}"/>
              </a:ext>
            </a:extLst>
          </p:cNvPr>
          <p:cNvCxnSpPr>
            <a:cxnSpLocks/>
          </p:cNvCxnSpPr>
          <p:nvPr/>
        </p:nvCxnSpPr>
        <p:spPr>
          <a:xfrm flipV="1">
            <a:off x="4424592" y="4771686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C4C199B0-EECE-BB07-47D4-6BAFF5B998AC}"/>
              </a:ext>
            </a:extLst>
          </p:cNvPr>
          <p:cNvCxnSpPr>
            <a:cxnSpLocks/>
          </p:cNvCxnSpPr>
          <p:nvPr/>
        </p:nvCxnSpPr>
        <p:spPr>
          <a:xfrm flipV="1">
            <a:off x="6736862" y="5976860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D6D261B-DF42-FE89-1852-C4B18BE88C12}"/>
              </a:ext>
            </a:extLst>
          </p:cNvPr>
          <p:cNvCxnSpPr>
            <a:cxnSpLocks/>
          </p:cNvCxnSpPr>
          <p:nvPr/>
        </p:nvCxnSpPr>
        <p:spPr>
          <a:xfrm flipV="1">
            <a:off x="5568252" y="5977159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B3B4E654-585E-AB5E-7722-A6957B7D3744}"/>
              </a:ext>
            </a:extLst>
          </p:cNvPr>
          <p:cNvCxnSpPr>
            <a:cxnSpLocks/>
          </p:cNvCxnSpPr>
          <p:nvPr/>
        </p:nvCxnSpPr>
        <p:spPr>
          <a:xfrm flipV="1">
            <a:off x="4427934" y="5965784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C47522-16FE-AF4F-BAC3-0156CE860E3D}"/>
              </a:ext>
            </a:extLst>
          </p:cNvPr>
          <p:cNvCxnSpPr>
            <a:cxnSpLocks/>
          </p:cNvCxnSpPr>
          <p:nvPr/>
        </p:nvCxnSpPr>
        <p:spPr>
          <a:xfrm>
            <a:off x="3878802" y="5601200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7CDA87-7136-0455-39DC-96711CAEA35B}"/>
              </a:ext>
            </a:extLst>
          </p:cNvPr>
          <p:cNvCxnSpPr>
            <a:cxnSpLocks/>
          </p:cNvCxnSpPr>
          <p:nvPr/>
        </p:nvCxnSpPr>
        <p:spPr>
          <a:xfrm>
            <a:off x="3887450" y="6808025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E1F547-CF1E-E2B0-25E6-592FE867A981}"/>
              </a:ext>
            </a:extLst>
          </p:cNvPr>
          <p:cNvCxnSpPr>
            <a:cxnSpLocks/>
          </p:cNvCxnSpPr>
          <p:nvPr/>
        </p:nvCxnSpPr>
        <p:spPr>
          <a:xfrm>
            <a:off x="4336989" y="6355871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B88251-82E3-093B-EC9A-78FCC7E1E815}"/>
              </a:ext>
            </a:extLst>
          </p:cNvPr>
          <p:cNvCxnSpPr>
            <a:cxnSpLocks/>
          </p:cNvCxnSpPr>
          <p:nvPr/>
        </p:nvCxnSpPr>
        <p:spPr>
          <a:xfrm>
            <a:off x="4778138" y="5880031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1318F0-2F2C-8A1C-A522-F6FC9E3AC732}"/>
              </a:ext>
            </a:extLst>
          </p:cNvPr>
          <p:cNvCxnSpPr>
            <a:cxnSpLocks/>
          </p:cNvCxnSpPr>
          <p:nvPr/>
        </p:nvCxnSpPr>
        <p:spPr>
          <a:xfrm>
            <a:off x="3357409" y="7337564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BD52F6EA-0B16-55C6-36AD-07C0197CD960}"/>
              </a:ext>
            </a:extLst>
          </p:cNvPr>
          <p:cNvSpPr/>
          <p:nvPr/>
        </p:nvSpPr>
        <p:spPr>
          <a:xfrm>
            <a:off x="10212685" y="1013828"/>
            <a:ext cx="7791718" cy="4638217"/>
          </a:xfrm>
          <a:prstGeom prst="roundRect">
            <a:avLst>
              <a:gd name="adj" fmla="val 3485"/>
            </a:avLst>
          </a:prstGeom>
          <a:solidFill>
            <a:srgbClr val="00B0F0">
              <a:alpha val="1178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30345BF1-6DBD-4E7C-7925-DFD417753844}"/>
              </a:ext>
            </a:extLst>
          </p:cNvPr>
          <p:cNvSpPr/>
          <p:nvPr/>
        </p:nvSpPr>
        <p:spPr>
          <a:xfrm>
            <a:off x="10212686" y="5804613"/>
            <a:ext cx="7791718" cy="2019993"/>
          </a:xfrm>
          <a:prstGeom prst="roundRect">
            <a:avLst>
              <a:gd name="adj" fmla="val 9122"/>
            </a:avLst>
          </a:prstGeom>
          <a:solidFill>
            <a:srgbClr val="FDD1FF">
              <a:alpha val="3756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5132CA9-1AF0-8E47-69B0-3CCC65A66625}"/>
              </a:ext>
            </a:extLst>
          </p:cNvPr>
          <p:cNvGrpSpPr>
            <a:grpSpLocks noChangeAspect="1"/>
          </p:cNvGrpSpPr>
          <p:nvPr/>
        </p:nvGrpSpPr>
        <p:grpSpPr>
          <a:xfrm>
            <a:off x="2511385" y="2595264"/>
            <a:ext cx="2685441" cy="4284000"/>
            <a:chOff x="2665087" y="2145702"/>
            <a:chExt cx="2075410" cy="3310849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68EC27A-F4AE-C15D-1572-1DED4D362247}"/>
                </a:ext>
              </a:extLst>
            </p:cNvPr>
            <p:cNvCxnSpPr>
              <a:cxnSpLocks/>
            </p:cNvCxnSpPr>
            <p:nvPr/>
          </p:nvCxnSpPr>
          <p:spPr>
            <a:xfrm rot="182258" flipV="1">
              <a:off x="2665126" y="2145702"/>
              <a:ext cx="2067866" cy="2216190"/>
            </a:xfrm>
            <a:prstGeom prst="line">
              <a:avLst/>
            </a:prstGeom>
            <a:ln w="57150">
              <a:solidFill>
                <a:srgbClr val="92D05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8A26B6D-A4AC-AB35-ECDA-8E1C90F5D50F}"/>
                </a:ext>
              </a:extLst>
            </p:cNvPr>
            <p:cNvCxnSpPr>
              <a:cxnSpLocks/>
            </p:cNvCxnSpPr>
            <p:nvPr/>
          </p:nvCxnSpPr>
          <p:spPr>
            <a:xfrm rot="182258" flipV="1">
              <a:off x="2672631" y="2688565"/>
              <a:ext cx="2067866" cy="2216190"/>
            </a:xfrm>
            <a:prstGeom prst="line">
              <a:avLst/>
            </a:prstGeom>
            <a:ln w="57150">
              <a:solidFill>
                <a:srgbClr val="92D05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5704439-975C-AFC7-8BD1-3DCCF7CF563B}"/>
                </a:ext>
              </a:extLst>
            </p:cNvPr>
            <p:cNvCxnSpPr>
              <a:cxnSpLocks noChangeAspect="1"/>
            </p:cNvCxnSpPr>
            <p:nvPr/>
          </p:nvCxnSpPr>
          <p:spPr>
            <a:xfrm rot="182258" flipV="1">
              <a:off x="2665087" y="3238951"/>
              <a:ext cx="2069182" cy="2217600"/>
            </a:xfrm>
            <a:prstGeom prst="line">
              <a:avLst/>
            </a:prstGeom>
            <a:ln w="57150">
              <a:solidFill>
                <a:srgbClr val="92D05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F54D173-5B48-F155-D8BF-E98FB9708239}"/>
              </a:ext>
            </a:extLst>
          </p:cNvPr>
          <p:cNvCxnSpPr>
            <a:cxnSpLocks/>
          </p:cNvCxnSpPr>
          <p:nvPr/>
        </p:nvCxnSpPr>
        <p:spPr>
          <a:xfrm>
            <a:off x="4746854" y="5902554"/>
            <a:ext cx="3746431" cy="0"/>
          </a:xfrm>
          <a:prstGeom prst="line">
            <a:avLst/>
          </a:prstGeom>
          <a:ln w="9525">
            <a:noFill/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C4225C4-817B-956E-23CF-C20B5AADA43B}"/>
              </a:ext>
            </a:extLst>
          </p:cNvPr>
          <p:cNvCxnSpPr>
            <a:cxnSpLocks/>
          </p:cNvCxnSpPr>
          <p:nvPr/>
        </p:nvCxnSpPr>
        <p:spPr>
          <a:xfrm flipV="1">
            <a:off x="3236109" y="5902866"/>
            <a:ext cx="1510743" cy="1524181"/>
          </a:xfrm>
          <a:prstGeom prst="line">
            <a:avLst/>
          </a:prstGeom>
          <a:ln w="9525">
            <a:noFill/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57179EE-E377-12BC-E2BD-ABED76129A49}"/>
              </a:ext>
            </a:extLst>
          </p:cNvPr>
          <p:cNvCxnSpPr>
            <a:cxnSpLocks/>
          </p:cNvCxnSpPr>
          <p:nvPr/>
        </p:nvCxnSpPr>
        <p:spPr>
          <a:xfrm>
            <a:off x="4748216" y="2208317"/>
            <a:ext cx="0" cy="3694551"/>
          </a:xfrm>
          <a:prstGeom prst="line">
            <a:avLst/>
          </a:prstGeom>
          <a:ln w="9525">
            <a:noFill/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3" name="3D Model 112" descr="Dark Gray Sphere">
                <a:extLst>
                  <a:ext uri="{FF2B5EF4-FFF2-40B4-BE49-F238E27FC236}">
                    <a16:creationId xmlns:a16="http://schemas.microsoft.com/office/drawing/2014/main" id="{5BBCF4EE-6115-20B8-84A1-8D19D40149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2528737"/>
                  </p:ext>
                </p:extLst>
              </p:nvPr>
            </p:nvGraphicFramePr>
            <p:xfrm>
              <a:off x="3779504" y="5492609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3" name="3D Model 112" descr="Dark Gray Sphere">
                <a:extLst>
                  <a:ext uri="{FF2B5EF4-FFF2-40B4-BE49-F238E27FC236}">
                    <a16:creationId xmlns:a16="http://schemas.microsoft.com/office/drawing/2014/main" id="{5BBCF4EE-6115-20B8-84A1-8D19D40149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9504" y="5492609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5" name="3D Model 114" descr="Dark Gray Sphere">
                <a:extLst>
                  <a:ext uri="{FF2B5EF4-FFF2-40B4-BE49-F238E27FC236}">
                    <a16:creationId xmlns:a16="http://schemas.microsoft.com/office/drawing/2014/main" id="{1DAF6C31-C671-3CC5-4747-BC8B515593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5587937"/>
                  </p:ext>
                </p:extLst>
              </p:nvPr>
            </p:nvGraphicFramePr>
            <p:xfrm>
              <a:off x="7209721" y="545017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5" name="3D Model 114" descr="Dark Gray Sphere">
                <a:extLst>
                  <a:ext uri="{FF2B5EF4-FFF2-40B4-BE49-F238E27FC236}">
                    <a16:creationId xmlns:a16="http://schemas.microsoft.com/office/drawing/2014/main" id="{1DAF6C31-C671-3CC5-4747-BC8B515593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9721" y="545017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6" name="3D Model 115" descr="Dark Gray Sphere">
                <a:extLst>
                  <a:ext uri="{FF2B5EF4-FFF2-40B4-BE49-F238E27FC236}">
                    <a16:creationId xmlns:a16="http://schemas.microsoft.com/office/drawing/2014/main" id="{3412310F-D293-7330-3DA3-2328AD8130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487813"/>
                  </p:ext>
                </p:extLst>
              </p:nvPr>
            </p:nvGraphicFramePr>
            <p:xfrm>
              <a:off x="4872326" y="545017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6" name="3D Model 115" descr="Dark Gray Sphere">
                <a:extLst>
                  <a:ext uri="{FF2B5EF4-FFF2-40B4-BE49-F238E27FC236}">
                    <a16:creationId xmlns:a16="http://schemas.microsoft.com/office/drawing/2014/main" id="{3412310F-D293-7330-3DA3-2328AD8130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2326" y="545017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7" name="3D Model 116" descr="Dark Gray Sphere">
                <a:extLst>
                  <a:ext uri="{FF2B5EF4-FFF2-40B4-BE49-F238E27FC236}">
                    <a16:creationId xmlns:a16="http://schemas.microsoft.com/office/drawing/2014/main" id="{6D0581D4-873B-F723-9E79-6DB67E9579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3469860"/>
                  </p:ext>
                </p:extLst>
              </p:nvPr>
            </p:nvGraphicFramePr>
            <p:xfrm>
              <a:off x="6044711" y="545017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7" name="3D Model 116" descr="Dark Gray Sphere">
                <a:extLst>
                  <a:ext uri="{FF2B5EF4-FFF2-40B4-BE49-F238E27FC236}">
                    <a16:creationId xmlns:a16="http://schemas.microsoft.com/office/drawing/2014/main" id="{6D0581D4-873B-F723-9E79-6DB67E9579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4711" y="545017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5" name="3D Model 124" descr="Dark Gray Sphere">
                <a:extLst>
                  <a:ext uri="{FF2B5EF4-FFF2-40B4-BE49-F238E27FC236}">
                    <a16:creationId xmlns:a16="http://schemas.microsoft.com/office/drawing/2014/main" id="{CB657BD8-D5C4-5A8E-2210-C8BDF2BA1E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648594"/>
                  </p:ext>
                </p:extLst>
              </p:nvPr>
            </p:nvGraphicFramePr>
            <p:xfrm>
              <a:off x="6688263" y="7177536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5" name="3D Model 124" descr="Dark Gray Sphere">
                <a:extLst>
                  <a:ext uri="{FF2B5EF4-FFF2-40B4-BE49-F238E27FC236}">
                    <a16:creationId xmlns:a16="http://schemas.microsoft.com/office/drawing/2014/main" id="{CB657BD8-D5C4-5A8E-2210-C8BDF2BA1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8263" y="7177536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6" name="3D Model 125" descr="Dark Gray Sphere">
                <a:extLst>
                  <a:ext uri="{FF2B5EF4-FFF2-40B4-BE49-F238E27FC236}">
                    <a16:creationId xmlns:a16="http://schemas.microsoft.com/office/drawing/2014/main" id="{878A1BD4-10BC-3DCC-A059-A43C246A91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0456624"/>
                  </p:ext>
                </p:extLst>
              </p:nvPr>
            </p:nvGraphicFramePr>
            <p:xfrm>
              <a:off x="4350868" y="7177536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6" name="3D Model 125" descr="Dark Gray Sphere">
                <a:extLst>
                  <a:ext uri="{FF2B5EF4-FFF2-40B4-BE49-F238E27FC236}">
                    <a16:creationId xmlns:a16="http://schemas.microsoft.com/office/drawing/2014/main" id="{878A1BD4-10BC-3DCC-A059-A43C246A91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0868" y="7177536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7" name="3D Model 126" descr="Dark Gray Sphere">
                <a:extLst>
                  <a:ext uri="{FF2B5EF4-FFF2-40B4-BE49-F238E27FC236}">
                    <a16:creationId xmlns:a16="http://schemas.microsoft.com/office/drawing/2014/main" id="{5318E8BE-5DD8-C873-57C0-7380B0A44A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6635143"/>
                  </p:ext>
                </p:extLst>
              </p:nvPr>
            </p:nvGraphicFramePr>
            <p:xfrm>
              <a:off x="5519566" y="7177536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7" name="3D Model 126" descr="Dark Gray Sphere">
                <a:extLst>
                  <a:ext uri="{FF2B5EF4-FFF2-40B4-BE49-F238E27FC236}">
                    <a16:creationId xmlns:a16="http://schemas.microsoft.com/office/drawing/2014/main" id="{5318E8BE-5DD8-C873-57C0-7380B0A44A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9566" y="7177536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9" name="3D Model 128" descr="Dark Gray Sphere">
                <a:extLst>
                  <a:ext uri="{FF2B5EF4-FFF2-40B4-BE49-F238E27FC236}">
                    <a16:creationId xmlns:a16="http://schemas.microsoft.com/office/drawing/2014/main" id="{D832E721-B294-0A27-8942-227C34C8406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45596200"/>
                  </p:ext>
                </p:extLst>
              </p:nvPr>
            </p:nvGraphicFramePr>
            <p:xfrm>
              <a:off x="3782679" y="6694092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9" name="3D Model 128" descr="Dark Gray Sphere">
                <a:extLst>
                  <a:ext uri="{FF2B5EF4-FFF2-40B4-BE49-F238E27FC236}">
                    <a16:creationId xmlns:a16="http://schemas.microsoft.com/office/drawing/2014/main" id="{D832E721-B294-0A27-8942-227C34C840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2679" y="6694092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0" name="3D Model 129" descr="Dark Gray Sphere">
                <a:extLst>
                  <a:ext uri="{FF2B5EF4-FFF2-40B4-BE49-F238E27FC236}">
                    <a16:creationId xmlns:a16="http://schemas.microsoft.com/office/drawing/2014/main" id="{E0ADF3D9-CCCB-B9C2-E856-A1C2BA8FA6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38873"/>
                  </p:ext>
                </p:extLst>
              </p:nvPr>
            </p:nvGraphicFramePr>
            <p:xfrm>
              <a:off x="4226166" y="6236857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0" name="3D Model 129" descr="Dark Gray Sphere">
                <a:extLst>
                  <a:ext uri="{FF2B5EF4-FFF2-40B4-BE49-F238E27FC236}">
                    <a16:creationId xmlns:a16="http://schemas.microsoft.com/office/drawing/2014/main" id="{E0ADF3D9-CCCB-B9C2-E856-A1C2BA8FA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6166" y="6236857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1" name="3D Model 130" descr="Dark Gray Sphere">
                <a:extLst>
                  <a:ext uri="{FF2B5EF4-FFF2-40B4-BE49-F238E27FC236}">
                    <a16:creationId xmlns:a16="http://schemas.microsoft.com/office/drawing/2014/main" id="{8A073C2E-2493-C849-FD62-A5E0507373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4042853"/>
                  </p:ext>
                </p:extLst>
              </p:nvPr>
            </p:nvGraphicFramePr>
            <p:xfrm>
              <a:off x="7212896" y="6651656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1" name="3D Model 130" descr="Dark Gray Sphere">
                <a:extLst>
                  <a:ext uri="{FF2B5EF4-FFF2-40B4-BE49-F238E27FC236}">
                    <a16:creationId xmlns:a16="http://schemas.microsoft.com/office/drawing/2014/main" id="{8A073C2E-2493-C849-FD62-A5E050737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2896" y="6651656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2" name="3D Model 131" descr="Dark Gray Sphere">
                <a:extLst>
                  <a:ext uri="{FF2B5EF4-FFF2-40B4-BE49-F238E27FC236}">
                    <a16:creationId xmlns:a16="http://schemas.microsoft.com/office/drawing/2014/main" id="{FD8375FB-18D0-03FB-1557-CC7DDDB692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567657"/>
                  </p:ext>
                </p:extLst>
              </p:nvPr>
            </p:nvGraphicFramePr>
            <p:xfrm>
              <a:off x="4875501" y="6651656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2" name="3D Model 131" descr="Dark Gray Sphere">
                <a:extLst>
                  <a:ext uri="{FF2B5EF4-FFF2-40B4-BE49-F238E27FC236}">
                    <a16:creationId xmlns:a16="http://schemas.microsoft.com/office/drawing/2014/main" id="{FD8375FB-18D0-03FB-1557-CC7DDDB69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5501" y="6651656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3" name="3D Model 132" descr="Dark Gray Sphere">
                <a:extLst>
                  <a:ext uri="{FF2B5EF4-FFF2-40B4-BE49-F238E27FC236}">
                    <a16:creationId xmlns:a16="http://schemas.microsoft.com/office/drawing/2014/main" id="{E36E93D3-A037-7567-9C73-B5FE20D851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745104"/>
                  </p:ext>
                </p:extLst>
              </p:nvPr>
            </p:nvGraphicFramePr>
            <p:xfrm>
              <a:off x="6044199" y="6651656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3" name="3D Model 132" descr="Dark Gray Sphere">
                <a:extLst>
                  <a:ext uri="{FF2B5EF4-FFF2-40B4-BE49-F238E27FC236}">
                    <a16:creationId xmlns:a16="http://schemas.microsoft.com/office/drawing/2014/main" id="{E36E93D3-A037-7567-9C73-B5FE20D851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4199" y="6651656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4" name="3D Model 133" descr="Dark Gray Sphere">
                <a:extLst>
                  <a:ext uri="{FF2B5EF4-FFF2-40B4-BE49-F238E27FC236}">
                    <a16:creationId xmlns:a16="http://schemas.microsoft.com/office/drawing/2014/main" id="{4CF1FDC2-9C32-CB7B-75B9-C0C0E5F794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8732752"/>
                  </p:ext>
                </p:extLst>
              </p:nvPr>
            </p:nvGraphicFramePr>
            <p:xfrm>
              <a:off x="7663746" y="6197391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4" name="3D Model 133" descr="Dark Gray Sphere">
                <a:extLst>
                  <a:ext uri="{FF2B5EF4-FFF2-40B4-BE49-F238E27FC236}">
                    <a16:creationId xmlns:a16="http://schemas.microsoft.com/office/drawing/2014/main" id="{4CF1FDC2-9C32-CB7B-75B9-C0C0E5F794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3746" y="6197391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5" name="3D Model 134" descr="Dark Gray Sphere">
                <a:extLst>
                  <a:ext uri="{FF2B5EF4-FFF2-40B4-BE49-F238E27FC236}">
                    <a16:creationId xmlns:a16="http://schemas.microsoft.com/office/drawing/2014/main" id="{9B85753A-7564-CC44-DBF3-700DE6CC52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241376"/>
                  </p:ext>
                </p:extLst>
              </p:nvPr>
            </p:nvGraphicFramePr>
            <p:xfrm>
              <a:off x="5326351" y="6197391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5" name="3D Model 134" descr="Dark Gray Sphere">
                <a:extLst>
                  <a:ext uri="{FF2B5EF4-FFF2-40B4-BE49-F238E27FC236}">
                    <a16:creationId xmlns:a16="http://schemas.microsoft.com/office/drawing/2014/main" id="{9B85753A-7564-CC44-DBF3-700DE6CC52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6351" y="6197391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6" name="3D Model 135" descr="Dark Gray Sphere">
                <a:extLst>
                  <a:ext uri="{FF2B5EF4-FFF2-40B4-BE49-F238E27FC236}">
                    <a16:creationId xmlns:a16="http://schemas.microsoft.com/office/drawing/2014/main" id="{1C2FB646-A676-C36B-9704-D325F94115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86851"/>
                  </p:ext>
                </p:extLst>
              </p:nvPr>
            </p:nvGraphicFramePr>
            <p:xfrm>
              <a:off x="6495049" y="6197391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6" name="3D Model 135" descr="Dark Gray Sphere">
                <a:extLst>
                  <a:ext uri="{FF2B5EF4-FFF2-40B4-BE49-F238E27FC236}">
                    <a16:creationId xmlns:a16="http://schemas.microsoft.com/office/drawing/2014/main" id="{1C2FB646-A676-C36B-9704-D325F94115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5049" y="6197391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7" name="3D Model 136" descr="Dark Gray Sphere">
                <a:extLst>
                  <a:ext uri="{FF2B5EF4-FFF2-40B4-BE49-F238E27FC236}">
                    <a16:creationId xmlns:a16="http://schemas.microsoft.com/office/drawing/2014/main" id="{BAF32048-D119-AF82-85B0-A1C1EE94BB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936729"/>
                  </p:ext>
                </p:extLst>
              </p:nvPr>
            </p:nvGraphicFramePr>
            <p:xfrm>
              <a:off x="8108992" y="572795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7" name="3D Model 136" descr="Dark Gray Sphere">
                <a:extLst>
                  <a:ext uri="{FF2B5EF4-FFF2-40B4-BE49-F238E27FC236}">
                    <a16:creationId xmlns:a16="http://schemas.microsoft.com/office/drawing/2014/main" id="{BAF32048-D119-AF82-85B0-A1C1EE94B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8992" y="572795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8" name="3D Model 137" descr="Dark Gray Sphere">
                <a:extLst>
                  <a:ext uri="{FF2B5EF4-FFF2-40B4-BE49-F238E27FC236}">
                    <a16:creationId xmlns:a16="http://schemas.microsoft.com/office/drawing/2014/main" id="{E25E37FF-FAA4-CE9D-017A-AFD7D9404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6871750"/>
                  </p:ext>
                </p:extLst>
              </p:nvPr>
            </p:nvGraphicFramePr>
            <p:xfrm>
              <a:off x="5771597" y="572795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8" name="3D Model 137" descr="Dark Gray Sphere">
                <a:extLst>
                  <a:ext uri="{FF2B5EF4-FFF2-40B4-BE49-F238E27FC236}">
                    <a16:creationId xmlns:a16="http://schemas.microsoft.com/office/drawing/2014/main" id="{E25E37FF-FAA4-CE9D-017A-AFD7D9404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1597" y="572795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9" name="3D Model 138" descr="Dark Gray Sphere">
                <a:extLst>
                  <a:ext uri="{FF2B5EF4-FFF2-40B4-BE49-F238E27FC236}">
                    <a16:creationId xmlns:a16="http://schemas.microsoft.com/office/drawing/2014/main" id="{0E8CEC26-9D0E-F93F-B4F0-9DDF880129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8123117"/>
                  </p:ext>
                </p:extLst>
              </p:nvPr>
            </p:nvGraphicFramePr>
            <p:xfrm>
              <a:off x="6940295" y="572795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9" name="3D Model 138" descr="Dark Gray Sphere">
                <a:extLst>
                  <a:ext uri="{FF2B5EF4-FFF2-40B4-BE49-F238E27FC236}">
                    <a16:creationId xmlns:a16="http://schemas.microsoft.com/office/drawing/2014/main" id="{0E8CEC26-9D0E-F93F-B4F0-9DDF880129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0295" y="572795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4" name="3D Model 153" descr="Dark Gray Sphere">
                <a:extLst>
                  <a:ext uri="{FF2B5EF4-FFF2-40B4-BE49-F238E27FC236}">
                    <a16:creationId xmlns:a16="http://schemas.microsoft.com/office/drawing/2014/main" id="{5D5AE5E6-9D38-B135-0EF2-9DE6AE383F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8687730"/>
                  </p:ext>
                </p:extLst>
              </p:nvPr>
            </p:nvGraphicFramePr>
            <p:xfrm>
              <a:off x="4674152" y="5772235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4" name="3D Model 153" descr="Dark Gray Sphere">
                <a:extLst>
                  <a:ext uri="{FF2B5EF4-FFF2-40B4-BE49-F238E27FC236}">
                    <a16:creationId xmlns:a16="http://schemas.microsoft.com/office/drawing/2014/main" id="{5D5AE5E6-9D38-B135-0EF2-9DE6AE383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4152" y="5772235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6" name="3D Model 155" descr="Dark Gray Sphere">
                <a:extLst>
                  <a:ext uri="{FF2B5EF4-FFF2-40B4-BE49-F238E27FC236}">
                    <a16:creationId xmlns:a16="http://schemas.microsoft.com/office/drawing/2014/main" id="{870B4ED7-A78C-C5C8-2826-724C30929AB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6057755"/>
                  </p:ext>
                </p:extLst>
              </p:nvPr>
            </p:nvGraphicFramePr>
            <p:xfrm>
              <a:off x="3232707" y="7218550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6" name="3D Model 155" descr="Dark Gray Sphere">
                <a:extLst>
                  <a:ext uri="{FF2B5EF4-FFF2-40B4-BE49-F238E27FC236}">
                    <a16:creationId xmlns:a16="http://schemas.microsoft.com/office/drawing/2014/main" id="{870B4ED7-A78C-C5C8-2826-724C30929A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2707" y="7218550"/>
                <a:ext cx="249404" cy="238029"/>
              </a:xfrm>
              <a:prstGeom prst="rect">
                <a:avLst/>
              </a:prstGeom>
            </p:spPr>
          </p:pic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717A01CF-DB81-3DD6-F80C-B1F27D681EA8}"/>
              </a:ext>
            </a:extLst>
          </p:cNvPr>
          <p:cNvSpPr txBox="1"/>
          <p:nvPr/>
        </p:nvSpPr>
        <p:spPr>
          <a:xfrm rot="18943282">
            <a:off x="1912472" y="4331267"/>
            <a:ext cx="222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Direction of Light</a:t>
            </a:r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569B7F79-E542-EE98-B012-CAB296480DA0}"/>
              </a:ext>
            </a:extLst>
          </p:cNvPr>
          <p:cNvSpPr/>
          <p:nvPr/>
        </p:nvSpPr>
        <p:spPr>
          <a:xfrm>
            <a:off x="12486777" y="6503908"/>
            <a:ext cx="3316514" cy="4737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217B49A1-5CB5-0F78-808B-9EEF2A2FC594}"/>
                  </a:ext>
                </a:extLst>
              </p:cNvPr>
              <p:cNvSpPr txBox="1"/>
              <p:nvPr/>
            </p:nvSpPr>
            <p:spPr>
              <a:xfrm>
                <a:off x="12561107" y="6180742"/>
                <a:ext cx="30703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dirty="0"/>
                  <a:t>Effect of mass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CN" b="1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217B49A1-5CB5-0F78-808B-9EEF2A2FC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1107" y="6180742"/>
                <a:ext cx="3070322" cy="646331"/>
              </a:xfrm>
              <a:prstGeom prst="rect">
                <a:avLst/>
              </a:prstGeom>
              <a:blipFill>
                <a:blip r:embed="rId6"/>
                <a:stretch>
                  <a:fillRect l="-2066" t="-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2" name="Picture 171">
            <a:extLst>
              <a:ext uri="{FF2B5EF4-FFF2-40B4-BE49-F238E27FC236}">
                <a16:creationId xmlns:a16="http://schemas.microsoft.com/office/drawing/2014/main" id="{1F12E9F3-C158-5768-8A80-42CABA49C66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364377" y="5918207"/>
            <a:ext cx="1792800" cy="179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037BE96-685B-CC58-4C49-2CDDD8B93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5360" y="5918207"/>
            <a:ext cx="1794472" cy="1794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2" name="Right Arrow 181">
            <a:extLst>
              <a:ext uri="{FF2B5EF4-FFF2-40B4-BE49-F238E27FC236}">
                <a16:creationId xmlns:a16="http://schemas.microsoft.com/office/drawing/2014/main" id="{4B0614BF-1E19-C03A-9BF7-5CB3A8186DD6}"/>
              </a:ext>
            </a:extLst>
          </p:cNvPr>
          <p:cNvSpPr/>
          <p:nvPr/>
        </p:nvSpPr>
        <p:spPr>
          <a:xfrm>
            <a:off x="10848978" y="1132117"/>
            <a:ext cx="6494585" cy="510632"/>
          </a:xfrm>
          <a:prstGeom prst="rightArrow">
            <a:avLst>
              <a:gd name="adj1" fmla="val 67649"/>
              <a:gd name="adj2" fmla="val 186857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6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A5A8F04-0E99-007D-300A-278F0AB0BCEA}"/>
              </a:ext>
            </a:extLst>
          </p:cNvPr>
          <p:cNvSpPr txBox="1"/>
          <p:nvPr/>
        </p:nvSpPr>
        <p:spPr>
          <a:xfrm>
            <a:off x="12514016" y="1137791"/>
            <a:ext cx="307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Optimization</a:t>
            </a:r>
            <a:endParaRPr lang="en-CN" b="1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1F0B242-0675-DE42-EE70-230BCFB39DAE}"/>
              </a:ext>
            </a:extLst>
          </p:cNvPr>
          <p:cNvSpPr/>
          <p:nvPr/>
        </p:nvSpPr>
        <p:spPr>
          <a:xfrm rot="8148770">
            <a:off x="7272614" y="4946939"/>
            <a:ext cx="3215053" cy="2852412"/>
          </a:xfrm>
          <a:prstGeom prst="arc">
            <a:avLst>
              <a:gd name="adj1" fmla="val 15535046"/>
              <a:gd name="adj2" fmla="val 664471"/>
            </a:avLst>
          </a:prstGeom>
          <a:ln w="1587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F4030A-E60C-EAA9-5822-E297E2FB2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35236" y="1765047"/>
            <a:ext cx="1794472" cy="1794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1790A-2DA6-4A9E-A350-7DEC8CA33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44911" y="1765048"/>
            <a:ext cx="1794473" cy="1794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2C1BEE-D930-DF25-7248-EA2518CE69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4401" y="1765047"/>
            <a:ext cx="1794837" cy="1794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29B782-2A4B-2E11-14EF-C4571514EE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3599" y="1765044"/>
            <a:ext cx="1795416" cy="1794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61FA35-0C96-4315-F3BC-60072D5DF2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35121" y="3664595"/>
            <a:ext cx="1794473" cy="1794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C5B3B9-43BF-327F-7BD2-D0202202F1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44670" y="3664595"/>
            <a:ext cx="1794714" cy="1794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71BAA9-493E-FD7B-74EC-9645814290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53517" y="3664593"/>
            <a:ext cx="1795416" cy="1795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4C8BF3-ADD8-5A4F-37D8-D90EFBDF7C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3482" y="3666853"/>
            <a:ext cx="1795416" cy="17962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4EE02C-ADD4-53C5-4C81-9854383B620D}"/>
              </a:ext>
            </a:extLst>
          </p:cNvPr>
          <p:cNvCxnSpPr>
            <a:cxnSpLocks/>
          </p:cNvCxnSpPr>
          <p:nvPr/>
        </p:nvCxnSpPr>
        <p:spPr>
          <a:xfrm>
            <a:off x="4328341" y="5149046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83B1C3-0B1A-B644-B73B-E193839AB98C}"/>
              </a:ext>
            </a:extLst>
          </p:cNvPr>
          <p:cNvCxnSpPr>
            <a:cxnSpLocks/>
          </p:cNvCxnSpPr>
          <p:nvPr/>
        </p:nvCxnSpPr>
        <p:spPr>
          <a:xfrm>
            <a:off x="4769490" y="4673206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E7EB53-9F45-1A1F-9DD0-4BC55F549CB8}"/>
              </a:ext>
            </a:extLst>
          </p:cNvPr>
          <p:cNvCxnSpPr>
            <a:cxnSpLocks/>
          </p:cNvCxnSpPr>
          <p:nvPr/>
        </p:nvCxnSpPr>
        <p:spPr>
          <a:xfrm>
            <a:off x="3348761" y="6130739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9" name="3D Model 88" descr="Dark Gray Sphere">
                <a:extLst>
                  <a:ext uri="{FF2B5EF4-FFF2-40B4-BE49-F238E27FC236}">
                    <a16:creationId xmlns:a16="http://schemas.microsoft.com/office/drawing/2014/main" id="{46C88493-8ADF-682D-293C-2F17E1F1F4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75135428"/>
                  </p:ext>
                </p:extLst>
              </p:nvPr>
            </p:nvGraphicFramePr>
            <p:xfrm>
              <a:off x="3232707" y="6021042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9" name="3D Model 88" descr="Dark Gray Sphere">
                <a:extLst>
                  <a:ext uri="{FF2B5EF4-FFF2-40B4-BE49-F238E27FC236}">
                    <a16:creationId xmlns:a16="http://schemas.microsoft.com/office/drawing/2014/main" id="{46C88493-8ADF-682D-293C-2F17E1F1F4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2707" y="6021042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9" name="3D Model 108" descr="Dark Gray Sphere">
                <a:extLst>
                  <a:ext uri="{FF2B5EF4-FFF2-40B4-BE49-F238E27FC236}">
                    <a16:creationId xmlns:a16="http://schemas.microsoft.com/office/drawing/2014/main" id="{156BD231-15F6-FD01-4E08-AF246B2902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7794602"/>
                  </p:ext>
                </p:extLst>
              </p:nvPr>
            </p:nvGraphicFramePr>
            <p:xfrm>
              <a:off x="6685088" y="597605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9" name="3D Model 108" descr="Dark Gray Sphere">
                <a:extLst>
                  <a:ext uri="{FF2B5EF4-FFF2-40B4-BE49-F238E27FC236}">
                    <a16:creationId xmlns:a16="http://schemas.microsoft.com/office/drawing/2014/main" id="{156BD231-15F6-FD01-4E08-AF246B2902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5088" y="597605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0" name="3D Model 109" descr="Dark Gray Sphere">
                <a:extLst>
                  <a:ext uri="{FF2B5EF4-FFF2-40B4-BE49-F238E27FC236}">
                    <a16:creationId xmlns:a16="http://schemas.microsoft.com/office/drawing/2014/main" id="{70349EE4-6533-1281-6547-11DB5C8AE9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8071769"/>
                  </p:ext>
                </p:extLst>
              </p:nvPr>
            </p:nvGraphicFramePr>
            <p:xfrm>
              <a:off x="4347693" y="597605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0" name="3D Model 109" descr="Dark Gray Sphere">
                <a:extLst>
                  <a:ext uri="{FF2B5EF4-FFF2-40B4-BE49-F238E27FC236}">
                    <a16:creationId xmlns:a16="http://schemas.microsoft.com/office/drawing/2014/main" id="{70349EE4-6533-1281-6547-11DB5C8AE9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7693" y="597605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1" name="3D Model 110" descr="Dark Gray Sphere">
                <a:extLst>
                  <a:ext uri="{FF2B5EF4-FFF2-40B4-BE49-F238E27FC236}">
                    <a16:creationId xmlns:a16="http://schemas.microsoft.com/office/drawing/2014/main" id="{4B76E457-887A-A548-3826-C2B06DAEC5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3809440"/>
                  </p:ext>
                </p:extLst>
              </p:nvPr>
            </p:nvGraphicFramePr>
            <p:xfrm>
              <a:off x="5516391" y="597605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1" name="3D Model 110" descr="Dark Gray Sphere">
                <a:extLst>
                  <a:ext uri="{FF2B5EF4-FFF2-40B4-BE49-F238E27FC236}">
                    <a16:creationId xmlns:a16="http://schemas.microsoft.com/office/drawing/2014/main" id="{4B76E457-887A-A548-3826-C2B06DAEC5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6391" y="597605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2" name="3D Model 111" descr="Dark Gray Sphere">
                <a:extLst>
                  <a:ext uri="{FF2B5EF4-FFF2-40B4-BE49-F238E27FC236}">
                    <a16:creationId xmlns:a16="http://schemas.microsoft.com/office/drawing/2014/main" id="{AD409EDD-B34F-394A-1D33-D2CBAC0B204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29836144"/>
                  </p:ext>
                </p:extLst>
              </p:nvPr>
            </p:nvGraphicFramePr>
            <p:xfrm>
              <a:off x="4670977" y="4570752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2" name="3D Model 111" descr="Dark Gray Sphere">
                <a:extLst>
                  <a:ext uri="{FF2B5EF4-FFF2-40B4-BE49-F238E27FC236}">
                    <a16:creationId xmlns:a16="http://schemas.microsoft.com/office/drawing/2014/main" id="{AD409EDD-B34F-394A-1D33-D2CBAC0B2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0977" y="4570752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1" name="3D Model 120" descr="Dark Gray Sphere">
                <a:extLst>
                  <a:ext uri="{FF2B5EF4-FFF2-40B4-BE49-F238E27FC236}">
                    <a16:creationId xmlns:a16="http://schemas.microsoft.com/office/drawing/2014/main" id="{3BC2D464-0B2F-C62A-21CC-C6AC351458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5588256"/>
                  </p:ext>
                </p:extLst>
              </p:nvPr>
            </p:nvGraphicFramePr>
            <p:xfrm>
              <a:off x="8105817" y="4526472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1" name="3D Model 120" descr="Dark Gray Sphere">
                <a:extLst>
                  <a:ext uri="{FF2B5EF4-FFF2-40B4-BE49-F238E27FC236}">
                    <a16:creationId xmlns:a16="http://schemas.microsoft.com/office/drawing/2014/main" id="{3BC2D464-0B2F-C62A-21CC-C6AC351458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5817" y="4526472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2" name="3D Model 121" descr="Dark Gray Sphere">
                <a:extLst>
                  <a:ext uri="{FF2B5EF4-FFF2-40B4-BE49-F238E27FC236}">
                    <a16:creationId xmlns:a16="http://schemas.microsoft.com/office/drawing/2014/main" id="{768C5E12-8504-2655-9E50-4535B3F4AB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9566971"/>
                  </p:ext>
                </p:extLst>
              </p:nvPr>
            </p:nvGraphicFramePr>
            <p:xfrm>
              <a:off x="5768422" y="4526472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2" name="3D Model 121" descr="Dark Gray Sphere">
                <a:extLst>
                  <a:ext uri="{FF2B5EF4-FFF2-40B4-BE49-F238E27FC236}">
                    <a16:creationId xmlns:a16="http://schemas.microsoft.com/office/drawing/2014/main" id="{768C5E12-8504-2655-9E50-4535B3F4AB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8422" y="4526472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3" name="3D Model 122" descr="Dark Gray Sphere">
                <a:extLst>
                  <a:ext uri="{FF2B5EF4-FFF2-40B4-BE49-F238E27FC236}">
                    <a16:creationId xmlns:a16="http://schemas.microsoft.com/office/drawing/2014/main" id="{CBDF820C-7CCE-9FCE-1F9E-5FB94A778A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0718683"/>
                  </p:ext>
                </p:extLst>
              </p:nvPr>
            </p:nvGraphicFramePr>
            <p:xfrm>
              <a:off x="6937120" y="4526472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3" name="3D Model 122" descr="Dark Gray Sphere">
                <a:extLst>
                  <a:ext uri="{FF2B5EF4-FFF2-40B4-BE49-F238E27FC236}">
                    <a16:creationId xmlns:a16="http://schemas.microsoft.com/office/drawing/2014/main" id="{CBDF820C-7CCE-9FCE-1F9E-5FB94A778A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7120" y="4526472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4" name="3D Model 113" descr="Dark Gray Sphere">
                <a:extLst>
                  <a:ext uri="{FF2B5EF4-FFF2-40B4-BE49-F238E27FC236}">
                    <a16:creationId xmlns:a16="http://schemas.microsoft.com/office/drawing/2014/main" id="{A8D1CBC9-EF44-0495-7E1B-CF463EEAA24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2653181"/>
                  </p:ext>
                </p:extLst>
              </p:nvPr>
            </p:nvGraphicFramePr>
            <p:xfrm>
              <a:off x="4222991" y="5035374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4" name="3D Model 113" descr="Dark Gray Sphere">
                <a:extLst>
                  <a:ext uri="{FF2B5EF4-FFF2-40B4-BE49-F238E27FC236}">
                    <a16:creationId xmlns:a16="http://schemas.microsoft.com/office/drawing/2014/main" id="{A8D1CBC9-EF44-0495-7E1B-CF463EEAA2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991" y="5035374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8" name="3D Model 117" descr="Dark Gray Sphere">
                <a:extLst>
                  <a:ext uri="{FF2B5EF4-FFF2-40B4-BE49-F238E27FC236}">
                    <a16:creationId xmlns:a16="http://schemas.microsoft.com/office/drawing/2014/main" id="{67AF4740-5827-9805-0725-85865E902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232766"/>
                  </p:ext>
                </p:extLst>
              </p:nvPr>
            </p:nvGraphicFramePr>
            <p:xfrm>
              <a:off x="7660571" y="499590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8" name="3D Model 117" descr="Dark Gray Sphere">
                <a:extLst>
                  <a:ext uri="{FF2B5EF4-FFF2-40B4-BE49-F238E27FC236}">
                    <a16:creationId xmlns:a16="http://schemas.microsoft.com/office/drawing/2014/main" id="{67AF4740-5827-9805-0725-85865E902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0571" y="499590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9" name="3D Model 118" descr="Dark Gray Sphere">
                <a:extLst>
                  <a:ext uri="{FF2B5EF4-FFF2-40B4-BE49-F238E27FC236}">
                    <a16:creationId xmlns:a16="http://schemas.microsoft.com/office/drawing/2014/main" id="{6564AB7B-6912-F26A-33AA-5C2A75D11C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803498"/>
                  </p:ext>
                </p:extLst>
              </p:nvPr>
            </p:nvGraphicFramePr>
            <p:xfrm>
              <a:off x="5323176" y="499590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9" name="3D Model 118" descr="Dark Gray Sphere">
                <a:extLst>
                  <a:ext uri="{FF2B5EF4-FFF2-40B4-BE49-F238E27FC236}">
                    <a16:creationId xmlns:a16="http://schemas.microsoft.com/office/drawing/2014/main" id="{6564AB7B-6912-F26A-33AA-5C2A75D11C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3176" y="499590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0" name="3D Model 119" descr="Dark Gray Sphere">
                <a:extLst>
                  <a:ext uri="{FF2B5EF4-FFF2-40B4-BE49-F238E27FC236}">
                    <a16:creationId xmlns:a16="http://schemas.microsoft.com/office/drawing/2014/main" id="{4F629B10-1AA0-6EBF-28F5-BC561266C2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4860099"/>
                  </p:ext>
                </p:extLst>
              </p:nvPr>
            </p:nvGraphicFramePr>
            <p:xfrm>
              <a:off x="6491874" y="499590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0" name="3D Model 119" descr="Dark Gray Sphere">
                <a:extLst>
                  <a:ext uri="{FF2B5EF4-FFF2-40B4-BE49-F238E27FC236}">
                    <a16:creationId xmlns:a16="http://schemas.microsoft.com/office/drawing/2014/main" id="{4F629B10-1AA0-6EBF-28F5-BC561266C2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1874" y="4995908"/>
                <a:ext cx="321324" cy="321325"/>
              </a:xfrm>
              <a:prstGeom prst="rect">
                <a:avLst/>
              </a:prstGeom>
            </p:spPr>
          </p:pic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9A85A6-4620-CFD5-CB7F-FF549AEDD8BE}"/>
              </a:ext>
            </a:extLst>
          </p:cNvPr>
          <p:cNvCxnSpPr>
            <a:cxnSpLocks/>
          </p:cNvCxnSpPr>
          <p:nvPr/>
        </p:nvCxnSpPr>
        <p:spPr>
          <a:xfrm>
            <a:off x="3887450" y="4413008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6D80AA-5B4E-1B9B-704A-9F243C83935F}"/>
              </a:ext>
            </a:extLst>
          </p:cNvPr>
          <p:cNvCxnSpPr>
            <a:cxnSpLocks/>
          </p:cNvCxnSpPr>
          <p:nvPr/>
        </p:nvCxnSpPr>
        <p:spPr>
          <a:xfrm>
            <a:off x="4336989" y="3960854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04ACC5-41FC-EA79-6F3F-F163E0A1680D}"/>
              </a:ext>
            </a:extLst>
          </p:cNvPr>
          <p:cNvCxnSpPr>
            <a:cxnSpLocks/>
          </p:cNvCxnSpPr>
          <p:nvPr/>
        </p:nvCxnSpPr>
        <p:spPr>
          <a:xfrm>
            <a:off x="4778138" y="3485014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E41D33-C8EB-C8A1-5EF1-DB89160616F9}"/>
              </a:ext>
            </a:extLst>
          </p:cNvPr>
          <p:cNvCxnSpPr>
            <a:cxnSpLocks/>
          </p:cNvCxnSpPr>
          <p:nvPr/>
        </p:nvCxnSpPr>
        <p:spPr>
          <a:xfrm>
            <a:off x="3357409" y="4942547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0" name="3D Model 89" descr="Dark Gray Sphere">
                <a:extLst>
                  <a:ext uri="{FF2B5EF4-FFF2-40B4-BE49-F238E27FC236}">
                    <a16:creationId xmlns:a16="http://schemas.microsoft.com/office/drawing/2014/main" id="{81351231-D476-692E-FE03-3DD8814DF1B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33475881"/>
                  </p:ext>
                </p:extLst>
              </p:nvPr>
            </p:nvGraphicFramePr>
            <p:xfrm>
              <a:off x="3232707" y="4823533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0" name="3D Model 89" descr="Dark Gray Sphere">
                <a:extLst>
                  <a:ext uri="{FF2B5EF4-FFF2-40B4-BE49-F238E27FC236}">
                    <a16:creationId xmlns:a16="http://schemas.microsoft.com/office/drawing/2014/main" id="{81351231-D476-692E-FE03-3DD8814DF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2707" y="4823533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3" name="3D Model 92" descr="Dark Gray Sphere">
                <a:extLst>
                  <a:ext uri="{FF2B5EF4-FFF2-40B4-BE49-F238E27FC236}">
                    <a16:creationId xmlns:a16="http://schemas.microsoft.com/office/drawing/2014/main" id="{88809863-76A9-AEC7-F760-54337033B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911617"/>
                  </p:ext>
                </p:extLst>
              </p:nvPr>
            </p:nvGraphicFramePr>
            <p:xfrm>
              <a:off x="6689066" y="478322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3" name="3D Model 92" descr="Dark Gray Sphere">
                <a:extLst>
                  <a:ext uri="{FF2B5EF4-FFF2-40B4-BE49-F238E27FC236}">
                    <a16:creationId xmlns:a16="http://schemas.microsoft.com/office/drawing/2014/main" id="{88809863-76A9-AEC7-F760-54337033B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9066" y="478322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 Model 93" descr="Dark Gray Sphere">
                <a:extLst>
                  <a:ext uri="{FF2B5EF4-FFF2-40B4-BE49-F238E27FC236}">
                    <a16:creationId xmlns:a16="http://schemas.microsoft.com/office/drawing/2014/main" id="{F052B0CE-F2E7-7654-4F66-69E9973558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521850"/>
                  </p:ext>
                </p:extLst>
              </p:nvPr>
            </p:nvGraphicFramePr>
            <p:xfrm>
              <a:off x="4351671" y="478322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 Model 93" descr="Dark Gray Sphere">
                <a:extLst>
                  <a:ext uri="{FF2B5EF4-FFF2-40B4-BE49-F238E27FC236}">
                    <a16:creationId xmlns:a16="http://schemas.microsoft.com/office/drawing/2014/main" id="{F052B0CE-F2E7-7654-4F66-69E9973558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1671" y="478322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5" name="3D Model 94" descr="Dark Gray Sphere">
                <a:extLst>
                  <a:ext uri="{FF2B5EF4-FFF2-40B4-BE49-F238E27FC236}">
                    <a16:creationId xmlns:a16="http://schemas.microsoft.com/office/drawing/2014/main" id="{A6C71969-9192-13B2-B7CB-87796F6C30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7210269"/>
                  </p:ext>
                </p:extLst>
              </p:nvPr>
            </p:nvGraphicFramePr>
            <p:xfrm>
              <a:off x="5520369" y="478322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5" name="3D Model 94" descr="Dark Gray Sphere">
                <a:extLst>
                  <a:ext uri="{FF2B5EF4-FFF2-40B4-BE49-F238E27FC236}">
                    <a16:creationId xmlns:a16="http://schemas.microsoft.com/office/drawing/2014/main" id="{A6C71969-9192-13B2-B7CB-87796F6C30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0369" y="478322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 descr="Dark Gray Sphere">
                <a:extLst>
                  <a:ext uri="{FF2B5EF4-FFF2-40B4-BE49-F238E27FC236}">
                    <a16:creationId xmlns:a16="http://schemas.microsoft.com/office/drawing/2014/main" id="{6EABE3F3-D94B-BDE6-1FF6-D2C1E19BBA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35339452"/>
                  </p:ext>
                </p:extLst>
              </p:nvPr>
            </p:nvGraphicFramePr>
            <p:xfrm>
              <a:off x="4674955" y="3377924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 descr="Dark Gray Sphere">
                <a:extLst>
                  <a:ext uri="{FF2B5EF4-FFF2-40B4-BE49-F238E27FC236}">
                    <a16:creationId xmlns:a16="http://schemas.microsoft.com/office/drawing/2014/main" id="{6EABE3F3-D94B-BDE6-1FF6-D2C1E19BBA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4955" y="3377924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7" name="3D Model 96" descr="Dark Gray Sphere">
                <a:extLst>
                  <a:ext uri="{FF2B5EF4-FFF2-40B4-BE49-F238E27FC236}">
                    <a16:creationId xmlns:a16="http://schemas.microsoft.com/office/drawing/2014/main" id="{BF368560-1AED-F266-3D90-738D182EA22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71163338"/>
                  </p:ext>
                </p:extLst>
              </p:nvPr>
            </p:nvGraphicFramePr>
            <p:xfrm>
              <a:off x="3783482" y="4299781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7" name="3D Model 96" descr="Dark Gray Sphere">
                <a:extLst>
                  <a:ext uri="{FF2B5EF4-FFF2-40B4-BE49-F238E27FC236}">
                    <a16:creationId xmlns:a16="http://schemas.microsoft.com/office/drawing/2014/main" id="{BF368560-1AED-F266-3D90-738D182EA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3482" y="4299781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8" name="3D Model 97" descr="Dark Gray Sphere">
                <a:extLst>
                  <a:ext uri="{FF2B5EF4-FFF2-40B4-BE49-F238E27FC236}">
                    <a16:creationId xmlns:a16="http://schemas.microsoft.com/office/drawing/2014/main" id="{38D78E29-0155-51A4-DDBA-3833EE1B38E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09905570"/>
                  </p:ext>
                </p:extLst>
              </p:nvPr>
            </p:nvGraphicFramePr>
            <p:xfrm>
              <a:off x="4226969" y="3842546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8" name="3D Model 97" descr="Dark Gray Sphere">
                <a:extLst>
                  <a:ext uri="{FF2B5EF4-FFF2-40B4-BE49-F238E27FC236}">
                    <a16:creationId xmlns:a16="http://schemas.microsoft.com/office/drawing/2014/main" id="{38D78E29-0155-51A4-DDBA-3833EE1B3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6969" y="3842546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9" name="3D Model 98" descr="Dark Gray Sphere">
                <a:extLst>
                  <a:ext uri="{FF2B5EF4-FFF2-40B4-BE49-F238E27FC236}">
                    <a16:creationId xmlns:a16="http://schemas.microsoft.com/office/drawing/2014/main" id="{4DA27F5C-CFD4-83CA-37EB-EBDB38B180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4704876"/>
                  </p:ext>
                </p:extLst>
              </p:nvPr>
            </p:nvGraphicFramePr>
            <p:xfrm>
              <a:off x="7213699" y="425734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9" name="3D Model 98" descr="Dark Gray Sphere">
                <a:extLst>
                  <a:ext uri="{FF2B5EF4-FFF2-40B4-BE49-F238E27FC236}">
                    <a16:creationId xmlns:a16="http://schemas.microsoft.com/office/drawing/2014/main" id="{4DA27F5C-CFD4-83CA-37EB-EBDB38B180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3699" y="425734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0" name="3D Model 99" descr="Dark Gray Sphere">
                <a:extLst>
                  <a:ext uri="{FF2B5EF4-FFF2-40B4-BE49-F238E27FC236}">
                    <a16:creationId xmlns:a16="http://schemas.microsoft.com/office/drawing/2014/main" id="{C3CB5801-11E0-C02D-26E9-914C8828BA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4144707"/>
                  </p:ext>
                </p:extLst>
              </p:nvPr>
            </p:nvGraphicFramePr>
            <p:xfrm>
              <a:off x="4876304" y="425734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0" name="3D Model 99" descr="Dark Gray Sphere">
                <a:extLst>
                  <a:ext uri="{FF2B5EF4-FFF2-40B4-BE49-F238E27FC236}">
                    <a16:creationId xmlns:a16="http://schemas.microsoft.com/office/drawing/2014/main" id="{C3CB5801-11E0-C02D-26E9-914C8828B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6304" y="425734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1" name="3D Model 100" descr="Dark Gray Sphere">
                <a:extLst>
                  <a:ext uri="{FF2B5EF4-FFF2-40B4-BE49-F238E27FC236}">
                    <a16:creationId xmlns:a16="http://schemas.microsoft.com/office/drawing/2014/main" id="{0F77829D-38A0-5CB0-F901-C9580AAAA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7750660"/>
                  </p:ext>
                </p:extLst>
              </p:nvPr>
            </p:nvGraphicFramePr>
            <p:xfrm>
              <a:off x="6045002" y="4257345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1" name="3D Model 100" descr="Dark Gray Sphere">
                <a:extLst>
                  <a:ext uri="{FF2B5EF4-FFF2-40B4-BE49-F238E27FC236}">
                    <a16:creationId xmlns:a16="http://schemas.microsoft.com/office/drawing/2014/main" id="{0F77829D-38A0-5CB0-F901-C9580AAAA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5002" y="4257345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2" name="3D Model 101" descr="Dark Gray Sphere">
                <a:extLst>
                  <a:ext uri="{FF2B5EF4-FFF2-40B4-BE49-F238E27FC236}">
                    <a16:creationId xmlns:a16="http://schemas.microsoft.com/office/drawing/2014/main" id="{55E720C3-A95D-7C6C-9D7B-5EE31E929C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24421"/>
                  </p:ext>
                </p:extLst>
              </p:nvPr>
            </p:nvGraphicFramePr>
            <p:xfrm>
              <a:off x="7664549" y="380308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2" name="3D Model 101" descr="Dark Gray Sphere">
                <a:extLst>
                  <a:ext uri="{FF2B5EF4-FFF2-40B4-BE49-F238E27FC236}">
                    <a16:creationId xmlns:a16="http://schemas.microsoft.com/office/drawing/2014/main" id="{55E720C3-A95D-7C6C-9D7B-5EE31E929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4549" y="380308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3" name="3D Model 102" descr="Dark Gray Sphere">
                <a:extLst>
                  <a:ext uri="{FF2B5EF4-FFF2-40B4-BE49-F238E27FC236}">
                    <a16:creationId xmlns:a16="http://schemas.microsoft.com/office/drawing/2014/main" id="{E56D5952-CA64-103D-50CC-71FCDF70BA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3486651"/>
                  </p:ext>
                </p:extLst>
              </p:nvPr>
            </p:nvGraphicFramePr>
            <p:xfrm>
              <a:off x="5327154" y="380308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3" name="3D Model 102" descr="Dark Gray Sphere">
                <a:extLst>
                  <a:ext uri="{FF2B5EF4-FFF2-40B4-BE49-F238E27FC236}">
                    <a16:creationId xmlns:a16="http://schemas.microsoft.com/office/drawing/2014/main" id="{E56D5952-CA64-103D-50CC-71FCDF70BA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7154" y="380308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4" name="3D Model 103" descr="Dark Gray Sphere">
                <a:extLst>
                  <a:ext uri="{FF2B5EF4-FFF2-40B4-BE49-F238E27FC236}">
                    <a16:creationId xmlns:a16="http://schemas.microsoft.com/office/drawing/2014/main" id="{DCE0CCDE-F5FA-04FA-03B4-79A10966AF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8329083"/>
                  </p:ext>
                </p:extLst>
              </p:nvPr>
            </p:nvGraphicFramePr>
            <p:xfrm>
              <a:off x="6495852" y="3803080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4" name="3D Model 103" descr="Dark Gray Sphere">
                <a:extLst>
                  <a:ext uri="{FF2B5EF4-FFF2-40B4-BE49-F238E27FC236}">
                    <a16:creationId xmlns:a16="http://schemas.microsoft.com/office/drawing/2014/main" id="{DCE0CCDE-F5FA-04FA-03B4-79A10966AF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5852" y="3803080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5" name="3D Model 104" descr="Dark Gray Sphere">
                <a:extLst>
                  <a:ext uri="{FF2B5EF4-FFF2-40B4-BE49-F238E27FC236}">
                    <a16:creationId xmlns:a16="http://schemas.microsoft.com/office/drawing/2014/main" id="{8A6DDCB1-46C3-9FA4-D7AC-12666EADFC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4486290"/>
                  </p:ext>
                </p:extLst>
              </p:nvPr>
            </p:nvGraphicFramePr>
            <p:xfrm>
              <a:off x="8109795" y="3333644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5" name="3D Model 104" descr="Dark Gray Sphere">
                <a:extLst>
                  <a:ext uri="{FF2B5EF4-FFF2-40B4-BE49-F238E27FC236}">
                    <a16:creationId xmlns:a16="http://schemas.microsoft.com/office/drawing/2014/main" id="{8A6DDCB1-46C3-9FA4-D7AC-12666EADFC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9795" y="3333644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6" name="3D Model 105" descr="Dark Gray Sphere">
                <a:extLst>
                  <a:ext uri="{FF2B5EF4-FFF2-40B4-BE49-F238E27FC236}">
                    <a16:creationId xmlns:a16="http://schemas.microsoft.com/office/drawing/2014/main" id="{04D65387-DCA4-6944-8E6F-4C24BADFEC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474878"/>
                  </p:ext>
                </p:extLst>
              </p:nvPr>
            </p:nvGraphicFramePr>
            <p:xfrm>
              <a:off x="5772400" y="3333644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6" name="3D Model 105" descr="Dark Gray Sphere">
                <a:extLst>
                  <a:ext uri="{FF2B5EF4-FFF2-40B4-BE49-F238E27FC236}">
                    <a16:creationId xmlns:a16="http://schemas.microsoft.com/office/drawing/2014/main" id="{04D65387-DCA4-6944-8E6F-4C24BADFE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2400" y="3333644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7" name="3D Model 106" descr="Dark Gray Sphere">
                <a:extLst>
                  <a:ext uri="{FF2B5EF4-FFF2-40B4-BE49-F238E27FC236}">
                    <a16:creationId xmlns:a16="http://schemas.microsoft.com/office/drawing/2014/main" id="{628EE29E-6AB1-B543-7068-51237F1F3F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8374131"/>
                  </p:ext>
                </p:extLst>
              </p:nvPr>
            </p:nvGraphicFramePr>
            <p:xfrm>
              <a:off x="6941098" y="3333644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7" name="3D Model 106" descr="Dark Gray Sphere">
                <a:extLst>
                  <a:ext uri="{FF2B5EF4-FFF2-40B4-BE49-F238E27FC236}">
                    <a16:creationId xmlns:a16="http://schemas.microsoft.com/office/drawing/2014/main" id="{628EE29E-6AB1-B543-7068-51237F1F3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1098" y="3333644"/>
                <a:ext cx="321324" cy="321325"/>
              </a:xfrm>
              <a:prstGeom prst="rect">
                <a:avLst/>
              </a:prstGeom>
            </p:spPr>
          </p:pic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2EF888-AC90-0015-C0F8-9AD9AD4B8FB7}"/>
              </a:ext>
            </a:extLst>
          </p:cNvPr>
          <p:cNvCxnSpPr>
            <a:cxnSpLocks/>
          </p:cNvCxnSpPr>
          <p:nvPr/>
        </p:nvCxnSpPr>
        <p:spPr>
          <a:xfrm>
            <a:off x="3878801" y="3206431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084341-B534-3D39-005C-17317DDCEBE8}"/>
              </a:ext>
            </a:extLst>
          </p:cNvPr>
          <p:cNvCxnSpPr>
            <a:cxnSpLocks/>
          </p:cNvCxnSpPr>
          <p:nvPr/>
        </p:nvCxnSpPr>
        <p:spPr>
          <a:xfrm>
            <a:off x="4328340" y="2754277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425AB5-F99D-4340-6B75-54C02FF91EDD}"/>
              </a:ext>
            </a:extLst>
          </p:cNvPr>
          <p:cNvCxnSpPr>
            <a:cxnSpLocks/>
          </p:cNvCxnSpPr>
          <p:nvPr/>
        </p:nvCxnSpPr>
        <p:spPr>
          <a:xfrm>
            <a:off x="4769489" y="2278437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524E0D-4B30-E997-A0AA-37DE4812FE2D}"/>
              </a:ext>
            </a:extLst>
          </p:cNvPr>
          <p:cNvCxnSpPr>
            <a:cxnSpLocks/>
          </p:cNvCxnSpPr>
          <p:nvPr/>
        </p:nvCxnSpPr>
        <p:spPr>
          <a:xfrm>
            <a:off x="3348760" y="3735970"/>
            <a:ext cx="348834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5" name="3D Model 54" descr="Dark Gray Sphere">
                <a:extLst>
                  <a:ext uri="{FF2B5EF4-FFF2-40B4-BE49-F238E27FC236}">
                    <a16:creationId xmlns:a16="http://schemas.microsoft.com/office/drawing/2014/main" id="{840E1239-A1F3-2EB3-630B-A512AC8A7A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944909"/>
                  </p:ext>
                </p:extLst>
              </p:nvPr>
            </p:nvGraphicFramePr>
            <p:xfrm>
              <a:off x="5520369" y="358437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5" name="3D Model 54" descr="Dark Gray Sphere">
                <a:extLst>
                  <a:ext uri="{FF2B5EF4-FFF2-40B4-BE49-F238E27FC236}">
                    <a16:creationId xmlns:a16="http://schemas.microsoft.com/office/drawing/2014/main" id="{840E1239-A1F3-2EB3-630B-A512AC8A7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0369" y="358437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Dark Gray Sphere">
                <a:extLst>
                  <a:ext uri="{FF2B5EF4-FFF2-40B4-BE49-F238E27FC236}">
                    <a16:creationId xmlns:a16="http://schemas.microsoft.com/office/drawing/2014/main" id="{E1CEE1BD-000B-6582-14A1-24F44F706D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7003946"/>
                  </p:ext>
                </p:extLst>
              </p:nvPr>
            </p:nvGraphicFramePr>
            <p:xfrm>
              <a:off x="4351671" y="358437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Dark Gray Sphere">
                <a:extLst>
                  <a:ext uri="{FF2B5EF4-FFF2-40B4-BE49-F238E27FC236}">
                    <a16:creationId xmlns:a16="http://schemas.microsoft.com/office/drawing/2014/main" id="{E1CEE1BD-000B-6582-14A1-24F44F706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1671" y="358437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Dark Gray Sphere">
                <a:extLst>
                  <a:ext uri="{FF2B5EF4-FFF2-40B4-BE49-F238E27FC236}">
                    <a16:creationId xmlns:a16="http://schemas.microsoft.com/office/drawing/2014/main" id="{4BBA9639-0B84-8560-7412-764F9A337E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37426714"/>
                  </p:ext>
                </p:extLst>
              </p:nvPr>
            </p:nvGraphicFramePr>
            <p:xfrm>
              <a:off x="3232707" y="3626024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Dark Gray Sphere">
                <a:extLst>
                  <a:ext uri="{FF2B5EF4-FFF2-40B4-BE49-F238E27FC236}">
                    <a16:creationId xmlns:a16="http://schemas.microsoft.com/office/drawing/2014/main" id="{4BBA9639-0B84-8560-7412-764F9A337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2707" y="3626024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 descr="Dark Gray Sphere">
                <a:extLst>
                  <a:ext uri="{FF2B5EF4-FFF2-40B4-BE49-F238E27FC236}">
                    <a16:creationId xmlns:a16="http://schemas.microsoft.com/office/drawing/2014/main" id="{B357BD81-F25C-C658-24AE-EB8AAC7C16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369358"/>
                  </p:ext>
                </p:extLst>
              </p:nvPr>
            </p:nvGraphicFramePr>
            <p:xfrm>
              <a:off x="6689066" y="358437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 descr="Dark Gray Sphere">
                <a:extLst>
                  <a:ext uri="{FF2B5EF4-FFF2-40B4-BE49-F238E27FC236}">
                    <a16:creationId xmlns:a16="http://schemas.microsoft.com/office/drawing/2014/main" id="{B357BD81-F25C-C658-24AE-EB8AAC7C16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9066" y="358437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 descr="Dark Gray Sphere">
                <a:extLst>
                  <a:ext uri="{FF2B5EF4-FFF2-40B4-BE49-F238E27FC236}">
                    <a16:creationId xmlns:a16="http://schemas.microsoft.com/office/drawing/2014/main" id="{4F5DCAB9-B034-CE03-E1B9-F1B3B6EABBA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27408642"/>
                  </p:ext>
                </p:extLst>
              </p:nvPr>
            </p:nvGraphicFramePr>
            <p:xfrm>
              <a:off x="3783482" y="3100934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 descr="Dark Gray Sphere">
                <a:extLst>
                  <a:ext uri="{FF2B5EF4-FFF2-40B4-BE49-F238E27FC236}">
                    <a16:creationId xmlns:a16="http://schemas.microsoft.com/office/drawing/2014/main" id="{4F5DCAB9-B034-CE03-E1B9-F1B3B6EABB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3482" y="3100934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0" name="3D Model 59" descr="Dark Gray Sphere">
                <a:extLst>
                  <a:ext uri="{FF2B5EF4-FFF2-40B4-BE49-F238E27FC236}">
                    <a16:creationId xmlns:a16="http://schemas.microsoft.com/office/drawing/2014/main" id="{BCDFD15B-A511-A2E9-CFE9-4E0B3584CA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8182790"/>
                  </p:ext>
                </p:extLst>
              </p:nvPr>
            </p:nvGraphicFramePr>
            <p:xfrm>
              <a:off x="7213699" y="305849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0" name="3D Model 59" descr="Dark Gray Sphere">
                <a:extLst>
                  <a:ext uri="{FF2B5EF4-FFF2-40B4-BE49-F238E27FC236}">
                    <a16:creationId xmlns:a16="http://schemas.microsoft.com/office/drawing/2014/main" id="{BCDFD15B-A511-A2E9-CFE9-4E0B3584C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3699" y="305849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 descr="Dark Gray Sphere">
                <a:extLst>
                  <a:ext uri="{FF2B5EF4-FFF2-40B4-BE49-F238E27FC236}">
                    <a16:creationId xmlns:a16="http://schemas.microsoft.com/office/drawing/2014/main" id="{20655D6D-B492-DE7F-6C59-AA75AB797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0055870"/>
                  </p:ext>
                </p:extLst>
              </p:nvPr>
            </p:nvGraphicFramePr>
            <p:xfrm>
              <a:off x="4876304" y="305849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 descr="Dark Gray Sphere">
                <a:extLst>
                  <a:ext uri="{FF2B5EF4-FFF2-40B4-BE49-F238E27FC236}">
                    <a16:creationId xmlns:a16="http://schemas.microsoft.com/office/drawing/2014/main" id="{20655D6D-B492-DE7F-6C59-AA75AB797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6304" y="305849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2" name="3D Model 61" descr="Dark Gray Sphere">
                <a:extLst>
                  <a:ext uri="{FF2B5EF4-FFF2-40B4-BE49-F238E27FC236}">
                    <a16:creationId xmlns:a16="http://schemas.microsoft.com/office/drawing/2014/main" id="{0A8E6136-4C97-0AC5-1C8A-755B24115A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950027"/>
                  </p:ext>
                </p:extLst>
              </p:nvPr>
            </p:nvGraphicFramePr>
            <p:xfrm>
              <a:off x="6045002" y="3058498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2" name="3D Model 61" descr="Dark Gray Sphere">
                <a:extLst>
                  <a:ext uri="{FF2B5EF4-FFF2-40B4-BE49-F238E27FC236}">
                    <a16:creationId xmlns:a16="http://schemas.microsoft.com/office/drawing/2014/main" id="{0A8E6136-4C97-0AC5-1C8A-755B24115A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5002" y="3058498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4" name="3D Model 63" descr="Dark Gray Sphere">
                <a:extLst>
                  <a:ext uri="{FF2B5EF4-FFF2-40B4-BE49-F238E27FC236}">
                    <a16:creationId xmlns:a16="http://schemas.microsoft.com/office/drawing/2014/main" id="{19275B5B-C274-49FF-E31D-E3C59FA16D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9116255"/>
                  </p:ext>
                </p:extLst>
              </p:nvPr>
            </p:nvGraphicFramePr>
            <p:xfrm>
              <a:off x="7664549" y="260423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4" name="3D Model 63" descr="Dark Gray Sphere">
                <a:extLst>
                  <a:ext uri="{FF2B5EF4-FFF2-40B4-BE49-F238E27FC236}">
                    <a16:creationId xmlns:a16="http://schemas.microsoft.com/office/drawing/2014/main" id="{19275B5B-C274-49FF-E31D-E3C59FA16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4549" y="260423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5" name="3D Model 64" descr="Dark Gray Sphere">
                <a:extLst>
                  <a:ext uri="{FF2B5EF4-FFF2-40B4-BE49-F238E27FC236}">
                    <a16:creationId xmlns:a16="http://schemas.microsoft.com/office/drawing/2014/main" id="{8D0936ED-D9A7-A7E0-06C3-267E21CE1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7231690"/>
                  </p:ext>
                </p:extLst>
              </p:nvPr>
            </p:nvGraphicFramePr>
            <p:xfrm>
              <a:off x="5327154" y="260423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5" name="3D Model 64" descr="Dark Gray Sphere">
                <a:extLst>
                  <a:ext uri="{FF2B5EF4-FFF2-40B4-BE49-F238E27FC236}">
                    <a16:creationId xmlns:a16="http://schemas.microsoft.com/office/drawing/2014/main" id="{8D0936ED-D9A7-A7E0-06C3-267E21CE1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7154" y="2604233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Model 65" descr="Dark Gray Sphere">
                <a:extLst>
                  <a:ext uri="{FF2B5EF4-FFF2-40B4-BE49-F238E27FC236}">
                    <a16:creationId xmlns:a16="http://schemas.microsoft.com/office/drawing/2014/main" id="{EE5D9F76-CF11-47B2-884A-BE4F080CB5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690448"/>
                  </p:ext>
                </p:extLst>
              </p:nvPr>
            </p:nvGraphicFramePr>
            <p:xfrm>
              <a:off x="6495852" y="2604233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Model 65" descr="Dark Gray Sphere">
                <a:extLst>
                  <a:ext uri="{FF2B5EF4-FFF2-40B4-BE49-F238E27FC236}">
                    <a16:creationId xmlns:a16="http://schemas.microsoft.com/office/drawing/2014/main" id="{EE5D9F76-CF11-47B2-884A-BE4F080CB5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5852" y="2604233"/>
                <a:ext cx="321324" cy="321325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Cube 48">
            <a:extLst>
              <a:ext uri="{FF2B5EF4-FFF2-40B4-BE49-F238E27FC236}">
                <a16:creationId xmlns:a16="http://schemas.microsoft.com/office/drawing/2014/main" id="{E74F4DF1-5FF3-F37B-0F6C-D1677EB605E4}"/>
              </a:ext>
            </a:extLst>
          </p:cNvPr>
          <p:cNvSpPr/>
          <p:nvPr/>
        </p:nvSpPr>
        <p:spPr>
          <a:xfrm>
            <a:off x="3230618" y="2208315"/>
            <a:ext cx="5262665" cy="5210785"/>
          </a:xfrm>
          <a:prstGeom prst="cube">
            <a:avLst>
              <a:gd name="adj" fmla="val 29098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89437F-C278-8ABE-0C5D-9C59E981BE31}"/>
              </a:ext>
            </a:extLst>
          </p:cNvPr>
          <p:cNvCxnSpPr>
            <a:cxnSpLocks/>
            <a:stCxn id="52" idx="2"/>
            <a:endCxn id="90" idx="0"/>
          </p:cNvCxnSpPr>
          <p:nvPr/>
        </p:nvCxnSpPr>
        <p:spPr>
          <a:xfrm>
            <a:off x="3357409" y="3864053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323869-8050-89A4-EA11-71CBDBF92848}"/>
              </a:ext>
            </a:extLst>
          </p:cNvPr>
          <p:cNvCxnSpPr>
            <a:cxnSpLocks/>
          </p:cNvCxnSpPr>
          <p:nvPr/>
        </p:nvCxnSpPr>
        <p:spPr>
          <a:xfrm>
            <a:off x="3357899" y="5051995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77939AC-4572-F477-1BA0-9031A90F3455}"/>
              </a:ext>
            </a:extLst>
          </p:cNvPr>
          <p:cNvCxnSpPr>
            <a:cxnSpLocks/>
          </p:cNvCxnSpPr>
          <p:nvPr/>
        </p:nvCxnSpPr>
        <p:spPr>
          <a:xfrm>
            <a:off x="3357409" y="6254907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DCDD11-A83E-5CFD-BBEF-A68383E47CB6}"/>
              </a:ext>
            </a:extLst>
          </p:cNvPr>
          <p:cNvCxnSpPr>
            <a:cxnSpLocks/>
          </p:cNvCxnSpPr>
          <p:nvPr/>
        </p:nvCxnSpPr>
        <p:spPr>
          <a:xfrm>
            <a:off x="3906044" y="3343758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B99F3E-7E1F-9595-5C45-EFE5C1464669}"/>
              </a:ext>
            </a:extLst>
          </p:cNvPr>
          <p:cNvCxnSpPr>
            <a:cxnSpLocks/>
          </p:cNvCxnSpPr>
          <p:nvPr/>
        </p:nvCxnSpPr>
        <p:spPr>
          <a:xfrm>
            <a:off x="3906534" y="4531700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CDB0EA-A28D-06D2-3C05-32CB810EA1CF}"/>
              </a:ext>
            </a:extLst>
          </p:cNvPr>
          <p:cNvCxnSpPr>
            <a:cxnSpLocks/>
          </p:cNvCxnSpPr>
          <p:nvPr/>
        </p:nvCxnSpPr>
        <p:spPr>
          <a:xfrm>
            <a:off x="3906044" y="5734612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8275B90-4B0F-2158-970F-E603703B3707}"/>
              </a:ext>
            </a:extLst>
          </p:cNvPr>
          <p:cNvCxnSpPr>
            <a:cxnSpLocks/>
          </p:cNvCxnSpPr>
          <p:nvPr/>
        </p:nvCxnSpPr>
        <p:spPr>
          <a:xfrm>
            <a:off x="4349531" y="2883066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C497F06-5942-27E9-8E61-7AC8C30F8F28}"/>
              </a:ext>
            </a:extLst>
          </p:cNvPr>
          <p:cNvCxnSpPr>
            <a:cxnSpLocks/>
          </p:cNvCxnSpPr>
          <p:nvPr/>
        </p:nvCxnSpPr>
        <p:spPr>
          <a:xfrm>
            <a:off x="4350021" y="4071008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D3C5CE-F083-A461-5A5A-C9F4C24F97FD}"/>
              </a:ext>
            </a:extLst>
          </p:cNvPr>
          <p:cNvCxnSpPr>
            <a:cxnSpLocks/>
          </p:cNvCxnSpPr>
          <p:nvPr/>
        </p:nvCxnSpPr>
        <p:spPr>
          <a:xfrm>
            <a:off x="4349531" y="5273920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2C45257-850B-B1D4-EDE7-EE4996BA7FC1}"/>
              </a:ext>
            </a:extLst>
          </p:cNvPr>
          <p:cNvCxnSpPr>
            <a:cxnSpLocks/>
          </p:cNvCxnSpPr>
          <p:nvPr/>
        </p:nvCxnSpPr>
        <p:spPr>
          <a:xfrm>
            <a:off x="4797517" y="2418444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73AE05F-E53F-8664-F4B4-0EC6B2FC23A1}"/>
              </a:ext>
            </a:extLst>
          </p:cNvPr>
          <p:cNvCxnSpPr>
            <a:cxnSpLocks/>
          </p:cNvCxnSpPr>
          <p:nvPr/>
        </p:nvCxnSpPr>
        <p:spPr>
          <a:xfrm>
            <a:off x="4798007" y="3606386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303ABE1-86E7-7933-1760-0D4582BD2CEC}"/>
              </a:ext>
            </a:extLst>
          </p:cNvPr>
          <p:cNvCxnSpPr>
            <a:cxnSpLocks/>
          </p:cNvCxnSpPr>
          <p:nvPr/>
        </p:nvCxnSpPr>
        <p:spPr>
          <a:xfrm>
            <a:off x="4797517" y="4809298"/>
            <a:ext cx="0" cy="95948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EE1AAA5-091C-1CC6-AC29-10E0D683DE49}"/>
              </a:ext>
            </a:extLst>
          </p:cNvPr>
          <p:cNvCxnSpPr>
            <a:cxnSpLocks/>
          </p:cNvCxnSpPr>
          <p:nvPr/>
        </p:nvCxnSpPr>
        <p:spPr>
          <a:xfrm flipV="1">
            <a:off x="3426058" y="6868003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65F0977-A2E4-BBDD-65A9-A90E33F7ACCD}"/>
              </a:ext>
            </a:extLst>
          </p:cNvPr>
          <p:cNvGrpSpPr/>
          <p:nvPr/>
        </p:nvGrpSpPr>
        <p:grpSpPr>
          <a:xfrm>
            <a:off x="4509494" y="2419122"/>
            <a:ext cx="1440598" cy="4795943"/>
            <a:chOff x="741671" y="2357471"/>
            <a:chExt cx="1440598" cy="4795943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1778B01-F667-BE05-CF9B-4EF52131A1A0}"/>
                </a:ext>
              </a:extLst>
            </p:cNvPr>
            <p:cNvCxnSpPr>
              <a:cxnSpLocks/>
            </p:cNvCxnSpPr>
            <p:nvPr/>
          </p:nvCxnSpPr>
          <p:spPr>
            <a:xfrm>
              <a:off x="741671" y="3803080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4020109-2622-64BA-3E9E-06A2624AE8F6}"/>
                </a:ext>
              </a:extLst>
            </p:cNvPr>
            <p:cNvCxnSpPr>
              <a:cxnSpLocks/>
            </p:cNvCxnSpPr>
            <p:nvPr/>
          </p:nvCxnSpPr>
          <p:spPr>
            <a:xfrm>
              <a:off x="742161" y="4991022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4E25E8F-E512-F494-89F7-3911BA105A58}"/>
                </a:ext>
              </a:extLst>
            </p:cNvPr>
            <p:cNvCxnSpPr>
              <a:cxnSpLocks/>
            </p:cNvCxnSpPr>
            <p:nvPr/>
          </p:nvCxnSpPr>
          <p:spPr>
            <a:xfrm>
              <a:off x="741671" y="6193934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B275C70-CEEE-3688-0DA7-5B01532E03DB}"/>
                </a:ext>
              </a:extLst>
            </p:cNvPr>
            <p:cNvCxnSpPr>
              <a:cxnSpLocks/>
            </p:cNvCxnSpPr>
            <p:nvPr/>
          </p:nvCxnSpPr>
          <p:spPr>
            <a:xfrm>
              <a:off x="1290306" y="3282785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87DAFBC-6C1A-9B77-CA79-8463294CC602}"/>
                </a:ext>
              </a:extLst>
            </p:cNvPr>
            <p:cNvCxnSpPr>
              <a:cxnSpLocks/>
            </p:cNvCxnSpPr>
            <p:nvPr/>
          </p:nvCxnSpPr>
          <p:spPr>
            <a:xfrm>
              <a:off x="1290796" y="4470727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602E4BD-6B6D-4525-D892-413A4343D15F}"/>
                </a:ext>
              </a:extLst>
            </p:cNvPr>
            <p:cNvCxnSpPr>
              <a:cxnSpLocks/>
            </p:cNvCxnSpPr>
            <p:nvPr/>
          </p:nvCxnSpPr>
          <p:spPr>
            <a:xfrm>
              <a:off x="1290306" y="5673639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E2DDDAE-FEF9-70DB-C4F9-80B9EA26F4B1}"/>
                </a:ext>
              </a:extLst>
            </p:cNvPr>
            <p:cNvCxnSpPr>
              <a:cxnSpLocks/>
            </p:cNvCxnSpPr>
            <p:nvPr/>
          </p:nvCxnSpPr>
          <p:spPr>
            <a:xfrm>
              <a:off x="1733793" y="2822093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8353C62-9BC9-A7BA-7558-7C1E2B27CBCA}"/>
                </a:ext>
              </a:extLst>
            </p:cNvPr>
            <p:cNvCxnSpPr>
              <a:cxnSpLocks/>
            </p:cNvCxnSpPr>
            <p:nvPr/>
          </p:nvCxnSpPr>
          <p:spPr>
            <a:xfrm>
              <a:off x="1734283" y="4010035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0831AC-F655-1C35-39A0-57C5FF7F1BC7}"/>
                </a:ext>
              </a:extLst>
            </p:cNvPr>
            <p:cNvCxnSpPr>
              <a:cxnSpLocks/>
            </p:cNvCxnSpPr>
            <p:nvPr/>
          </p:nvCxnSpPr>
          <p:spPr>
            <a:xfrm>
              <a:off x="1733793" y="5212947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8E689D5-0094-8E8D-D94C-419AF9E3A064}"/>
                </a:ext>
              </a:extLst>
            </p:cNvPr>
            <p:cNvCxnSpPr>
              <a:cxnSpLocks/>
            </p:cNvCxnSpPr>
            <p:nvPr/>
          </p:nvCxnSpPr>
          <p:spPr>
            <a:xfrm>
              <a:off x="2181779" y="2357471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37BFA4D-0C7E-BE63-094E-2FD7E823C47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269" y="3545413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600F1D9-64A4-F7F8-7237-C8C2161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2181779" y="4748325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ACE98DC-08A7-CBC8-02C4-C5A1FE3C3654}"/>
              </a:ext>
            </a:extLst>
          </p:cNvPr>
          <p:cNvGrpSpPr/>
          <p:nvPr/>
        </p:nvGrpSpPr>
        <p:grpSpPr>
          <a:xfrm>
            <a:off x="5677261" y="2414024"/>
            <a:ext cx="1440598" cy="4795943"/>
            <a:chOff x="741671" y="2357471"/>
            <a:chExt cx="1440598" cy="4795943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F098EDA-D1F3-FB26-2AB2-C4E5514D16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71" y="3803080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6D55345-D849-AEA6-86DE-9576A9321D6A}"/>
                </a:ext>
              </a:extLst>
            </p:cNvPr>
            <p:cNvCxnSpPr>
              <a:cxnSpLocks/>
            </p:cNvCxnSpPr>
            <p:nvPr/>
          </p:nvCxnSpPr>
          <p:spPr>
            <a:xfrm>
              <a:off x="742161" y="4991022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E906556-A8F4-B363-6641-671BC794AE34}"/>
                </a:ext>
              </a:extLst>
            </p:cNvPr>
            <p:cNvCxnSpPr>
              <a:cxnSpLocks/>
            </p:cNvCxnSpPr>
            <p:nvPr/>
          </p:nvCxnSpPr>
          <p:spPr>
            <a:xfrm>
              <a:off x="741671" y="6193934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9DBE23B-C2C4-C7F7-FEA9-21653F0749D3}"/>
                </a:ext>
              </a:extLst>
            </p:cNvPr>
            <p:cNvCxnSpPr>
              <a:cxnSpLocks/>
            </p:cNvCxnSpPr>
            <p:nvPr/>
          </p:nvCxnSpPr>
          <p:spPr>
            <a:xfrm>
              <a:off x="1290306" y="3282785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0AD2F85-9402-229C-D031-FFFBBD0C4228}"/>
                </a:ext>
              </a:extLst>
            </p:cNvPr>
            <p:cNvCxnSpPr>
              <a:cxnSpLocks/>
            </p:cNvCxnSpPr>
            <p:nvPr/>
          </p:nvCxnSpPr>
          <p:spPr>
            <a:xfrm>
              <a:off x="1290796" y="4470727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CD412BD-ADB5-AD47-BEC1-FA2A424F5E1E}"/>
                </a:ext>
              </a:extLst>
            </p:cNvPr>
            <p:cNvCxnSpPr>
              <a:cxnSpLocks/>
            </p:cNvCxnSpPr>
            <p:nvPr/>
          </p:nvCxnSpPr>
          <p:spPr>
            <a:xfrm>
              <a:off x="1290306" y="5673639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6F9E768-6469-9E50-4A7B-C760C3213DBB}"/>
                </a:ext>
              </a:extLst>
            </p:cNvPr>
            <p:cNvCxnSpPr>
              <a:cxnSpLocks/>
            </p:cNvCxnSpPr>
            <p:nvPr/>
          </p:nvCxnSpPr>
          <p:spPr>
            <a:xfrm>
              <a:off x="1733793" y="2822093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C3FBC53-05AB-1F51-1F36-28FAB67CCEF1}"/>
                </a:ext>
              </a:extLst>
            </p:cNvPr>
            <p:cNvCxnSpPr>
              <a:cxnSpLocks/>
            </p:cNvCxnSpPr>
            <p:nvPr/>
          </p:nvCxnSpPr>
          <p:spPr>
            <a:xfrm>
              <a:off x="1734283" y="4010035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547FC79-BD54-5354-D0AE-C2A53FEB5EF2}"/>
                </a:ext>
              </a:extLst>
            </p:cNvPr>
            <p:cNvCxnSpPr>
              <a:cxnSpLocks/>
            </p:cNvCxnSpPr>
            <p:nvPr/>
          </p:nvCxnSpPr>
          <p:spPr>
            <a:xfrm>
              <a:off x="1733793" y="5212947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8C48B104-2D61-CBFB-2F11-F84B901893A3}"/>
                </a:ext>
              </a:extLst>
            </p:cNvPr>
            <p:cNvCxnSpPr>
              <a:cxnSpLocks/>
            </p:cNvCxnSpPr>
            <p:nvPr/>
          </p:nvCxnSpPr>
          <p:spPr>
            <a:xfrm>
              <a:off x="2181779" y="2357471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A420EEA7-5859-BFBF-30A6-08095F53BA70}"/>
                </a:ext>
              </a:extLst>
            </p:cNvPr>
            <p:cNvCxnSpPr>
              <a:cxnSpLocks/>
            </p:cNvCxnSpPr>
            <p:nvPr/>
          </p:nvCxnSpPr>
          <p:spPr>
            <a:xfrm>
              <a:off x="2182269" y="3545413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5D778A3-CBA0-29F8-2657-29B1A5806F61}"/>
                </a:ext>
              </a:extLst>
            </p:cNvPr>
            <p:cNvCxnSpPr>
              <a:cxnSpLocks/>
            </p:cNvCxnSpPr>
            <p:nvPr/>
          </p:nvCxnSpPr>
          <p:spPr>
            <a:xfrm>
              <a:off x="2181779" y="4748325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4631355-8D5B-9013-15EB-A89C6CA31DEE}"/>
              </a:ext>
            </a:extLst>
          </p:cNvPr>
          <p:cNvGrpSpPr/>
          <p:nvPr/>
        </p:nvGrpSpPr>
        <p:grpSpPr>
          <a:xfrm>
            <a:off x="6849890" y="2406906"/>
            <a:ext cx="1440598" cy="4795943"/>
            <a:chOff x="741671" y="2357471"/>
            <a:chExt cx="1440598" cy="4795943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CD7EBBA-3289-5E39-86AA-D35D9A00E26E}"/>
                </a:ext>
              </a:extLst>
            </p:cNvPr>
            <p:cNvCxnSpPr>
              <a:cxnSpLocks/>
            </p:cNvCxnSpPr>
            <p:nvPr/>
          </p:nvCxnSpPr>
          <p:spPr>
            <a:xfrm>
              <a:off x="741671" y="3803080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454AF0-B13A-EA3E-D466-3A99FFA78C7D}"/>
                </a:ext>
              </a:extLst>
            </p:cNvPr>
            <p:cNvCxnSpPr>
              <a:cxnSpLocks/>
            </p:cNvCxnSpPr>
            <p:nvPr/>
          </p:nvCxnSpPr>
          <p:spPr>
            <a:xfrm>
              <a:off x="742161" y="4991022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5C5AB76-608F-7554-518D-BC5EF6196A99}"/>
                </a:ext>
              </a:extLst>
            </p:cNvPr>
            <p:cNvCxnSpPr>
              <a:cxnSpLocks/>
            </p:cNvCxnSpPr>
            <p:nvPr/>
          </p:nvCxnSpPr>
          <p:spPr>
            <a:xfrm>
              <a:off x="741671" y="6193934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0E979D7-3CE9-8108-E807-EE1B25952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90306" y="3282785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83BDAE1-67C1-AD05-B821-38F895027C65}"/>
                </a:ext>
              </a:extLst>
            </p:cNvPr>
            <p:cNvCxnSpPr>
              <a:cxnSpLocks/>
            </p:cNvCxnSpPr>
            <p:nvPr/>
          </p:nvCxnSpPr>
          <p:spPr>
            <a:xfrm>
              <a:off x="1290796" y="4470727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DE87745-CBC2-D375-E9F2-6D530E3F834E}"/>
                </a:ext>
              </a:extLst>
            </p:cNvPr>
            <p:cNvCxnSpPr>
              <a:cxnSpLocks/>
            </p:cNvCxnSpPr>
            <p:nvPr/>
          </p:nvCxnSpPr>
          <p:spPr>
            <a:xfrm>
              <a:off x="1290306" y="5673639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304A6F2-C357-60A2-512C-F55E8413B05F}"/>
                </a:ext>
              </a:extLst>
            </p:cNvPr>
            <p:cNvCxnSpPr>
              <a:cxnSpLocks/>
            </p:cNvCxnSpPr>
            <p:nvPr/>
          </p:nvCxnSpPr>
          <p:spPr>
            <a:xfrm>
              <a:off x="1733793" y="2822093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A2E7E62-5D62-315C-9E9B-B698ACA9C508}"/>
                </a:ext>
              </a:extLst>
            </p:cNvPr>
            <p:cNvCxnSpPr>
              <a:cxnSpLocks/>
            </p:cNvCxnSpPr>
            <p:nvPr/>
          </p:nvCxnSpPr>
          <p:spPr>
            <a:xfrm>
              <a:off x="1734283" y="4010035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E2D62A1-D5BF-06CE-DED2-376A6EF0D93F}"/>
                </a:ext>
              </a:extLst>
            </p:cNvPr>
            <p:cNvCxnSpPr>
              <a:cxnSpLocks/>
            </p:cNvCxnSpPr>
            <p:nvPr/>
          </p:nvCxnSpPr>
          <p:spPr>
            <a:xfrm>
              <a:off x="1733793" y="5212947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C2253C1-9BEF-3474-0702-AFBBCD9CFB6D}"/>
                </a:ext>
              </a:extLst>
            </p:cNvPr>
            <p:cNvCxnSpPr>
              <a:cxnSpLocks/>
            </p:cNvCxnSpPr>
            <p:nvPr/>
          </p:nvCxnSpPr>
          <p:spPr>
            <a:xfrm>
              <a:off x="2181779" y="2357471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3C77317-9CC2-D6FE-187D-9E1148718BA5}"/>
                </a:ext>
              </a:extLst>
            </p:cNvPr>
            <p:cNvCxnSpPr>
              <a:cxnSpLocks/>
            </p:cNvCxnSpPr>
            <p:nvPr/>
          </p:nvCxnSpPr>
          <p:spPr>
            <a:xfrm>
              <a:off x="2182269" y="3545413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632BF6A-396B-7212-1022-FFA6F6EBCB7A}"/>
                </a:ext>
              </a:extLst>
            </p:cNvPr>
            <p:cNvCxnSpPr>
              <a:cxnSpLocks/>
            </p:cNvCxnSpPr>
            <p:nvPr/>
          </p:nvCxnSpPr>
          <p:spPr>
            <a:xfrm>
              <a:off x="2181779" y="4748325"/>
              <a:ext cx="0" cy="959480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06720B5-C5DF-8CC1-3C41-4F5FB8F985F7}"/>
              </a:ext>
            </a:extLst>
          </p:cNvPr>
          <p:cNvCxnSpPr>
            <a:cxnSpLocks/>
          </p:cNvCxnSpPr>
          <p:nvPr/>
        </p:nvCxnSpPr>
        <p:spPr>
          <a:xfrm flipV="1">
            <a:off x="3981403" y="6429258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ED88DA49-649A-1C98-F6E9-FC5630B5570B}"/>
              </a:ext>
            </a:extLst>
          </p:cNvPr>
          <p:cNvCxnSpPr>
            <a:cxnSpLocks/>
          </p:cNvCxnSpPr>
          <p:nvPr/>
        </p:nvCxnSpPr>
        <p:spPr>
          <a:xfrm flipV="1">
            <a:off x="4566376" y="6879378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3ED4E864-74AB-82EE-52BE-6D3DE88592CB}"/>
              </a:ext>
            </a:extLst>
          </p:cNvPr>
          <p:cNvCxnSpPr>
            <a:cxnSpLocks/>
          </p:cNvCxnSpPr>
          <p:nvPr/>
        </p:nvCxnSpPr>
        <p:spPr>
          <a:xfrm flipV="1">
            <a:off x="5121721" y="6440633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2752B7C0-CE74-6265-E58A-C4657100D039}"/>
              </a:ext>
            </a:extLst>
          </p:cNvPr>
          <p:cNvCxnSpPr>
            <a:cxnSpLocks/>
          </p:cNvCxnSpPr>
          <p:nvPr/>
        </p:nvCxnSpPr>
        <p:spPr>
          <a:xfrm flipV="1">
            <a:off x="5734986" y="6879079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805E80D-D9F4-84ED-061C-C4203123CEA3}"/>
              </a:ext>
            </a:extLst>
          </p:cNvPr>
          <p:cNvCxnSpPr>
            <a:cxnSpLocks/>
          </p:cNvCxnSpPr>
          <p:nvPr/>
        </p:nvCxnSpPr>
        <p:spPr>
          <a:xfrm flipV="1">
            <a:off x="6290331" y="6440334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19B96C33-0A77-B728-C8AC-7470734945A3}"/>
              </a:ext>
            </a:extLst>
          </p:cNvPr>
          <p:cNvCxnSpPr>
            <a:cxnSpLocks/>
          </p:cNvCxnSpPr>
          <p:nvPr/>
        </p:nvCxnSpPr>
        <p:spPr>
          <a:xfrm flipV="1">
            <a:off x="7904983" y="5968157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0B792984-ADEA-76F7-7DC9-B0D46D72D0E8}"/>
              </a:ext>
            </a:extLst>
          </p:cNvPr>
          <p:cNvCxnSpPr>
            <a:cxnSpLocks/>
          </p:cNvCxnSpPr>
          <p:nvPr/>
        </p:nvCxnSpPr>
        <p:spPr>
          <a:xfrm flipV="1">
            <a:off x="6903107" y="6908476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05AD0BBC-797B-175C-DA78-A76DBE099295}"/>
              </a:ext>
            </a:extLst>
          </p:cNvPr>
          <p:cNvCxnSpPr>
            <a:cxnSpLocks/>
          </p:cNvCxnSpPr>
          <p:nvPr/>
        </p:nvCxnSpPr>
        <p:spPr>
          <a:xfrm flipV="1">
            <a:off x="7458452" y="6431631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D81AD4B-98C8-2E74-B268-20ADD7ABBAA0}"/>
              </a:ext>
            </a:extLst>
          </p:cNvPr>
          <p:cNvCxnSpPr>
            <a:cxnSpLocks/>
          </p:cNvCxnSpPr>
          <p:nvPr/>
        </p:nvCxnSpPr>
        <p:spPr>
          <a:xfrm flipV="1">
            <a:off x="3422716" y="5673905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DD6B4B1-C8FF-6169-4DD8-D272B5AA68D7}"/>
              </a:ext>
            </a:extLst>
          </p:cNvPr>
          <p:cNvCxnSpPr>
            <a:cxnSpLocks/>
          </p:cNvCxnSpPr>
          <p:nvPr/>
        </p:nvCxnSpPr>
        <p:spPr>
          <a:xfrm flipV="1">
            <a:off x="3978061" y="5235160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245DC982-00AE-9D6C-5A6B-DE6E8E0E5C65}"/>
              </a:ext>
            </a:extLst>
          </p:cNvPr>
          <p:cNvCxnSpPr>
            <a:cxnSpLocks/>
          </p:cNvCxnSpPr>
          <p:nvPr/>
        </p:nvCxnSpPr>
        <p:spPr>
          <a:xfrm flipV="1">
            <a:off x="4553695" y="5676831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3C44A5E2-DCE9-0D5E-6368-D4C8E050B9FD}"/>
              </a:ext>
            </a:extLst>
          </p:cNvPr>
          <p:cNvCxnSpPr>
            <a:cxnSpLocks/>
          </p:cNvCxnSpPr>
          <p:nvPr/>
        </p:nvCxnSpPr>
        <p:spPr>
          <a:xfrm flipV="1">
            <a:off x="5109040" y="5238086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1BCBB8D-123F-4FE0-67A1-FF442A119593}"/>
              </a:ext>
            </a:extLst>
          </p:cNvPr>
          <p:cNvCxnSpPr>
            <a:cxnSpLocks/>
          </p:cNvCxnSpPr>
          <p:nvPr/>
        </p:nvCxnSpPr>
        <p:spPr>
          <a:xfrm flipV="1">
            <a:off x="5731811" y="5673815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ADB658BB-45F2-BC7F-6042-8B143DDE1A03}"/>
              </a:ext>
            </a:extLst>
          </p:cNvPr>
          <p:cNvCxnSpPr>
            <a:cxnSpLocks/>
          </p:cNvCxnSpPr>
          <p:nvPr/>
        </p:nvCxnSpPr>
        <p:spPr>
          <a:xfrm flipV="1">
            <a:off x="6287156" y="5235070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66F78EB-7487-FB2B-0F71-4F3489D8E3E0}"/>
              </a:ext>
            </a:extLst>
          </p:cNvPr>
          <p:cNvCxnSpPr>
            <a:cxnSpLocks/>
          </p:cNvCxnSpPr>
          <p:nvPr/>
        </p:nvCxnSpPr>
        <p:spPr>
          <a:xfrm flipV="1">
            <a:off x="7895228" y="4771311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6777A29F-EFDA-21C6-FCFF-77CE3EF18AB7}"/>
              </a:ext>
            </a:extLst>
          </p:cNvPr>
          <p:cNvCxnSpPr>
            <a:cxnSpLocks/>
          </p:cNvCxnSpPr>
          <p:nvPr/>
        </p:nvCxnSpPr>
        <p:spPr>
          <a:xfrm flipV="1">
            <a:off x="6893352" y="5673530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BE5DCD3-A70B-8CE8-F77F-B85F6620157F}"/>
              </a:ext>
            </a:extLst>
          </p:cNvPr>
          <p:cNvCxnSpPr>
            <a:cxnSpLocks/>
          </p:cNvCxnSpPr>
          <p:nvPr/>
        </p:nvCxnSpPr>
        <p:spPr>
          <a:xfrm flipV="1">
            <a:off x="7448697" y="5234785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ABA24E1-9C41-21E1-03F5-3B49A1543103}"/>
              </a:ext>
            </a:extLst>
          </p:cNvPr>
          <p:cNvCxnSpPr>
            <a:cxnSpLocks/>
          </p:cNvCxnSpPr>
          <p:nvPr/>
        </p:nvCxnSpPr>
        <p:spPr>
          <a:xfrm flipV="1">
            <a:off x="3433534" y="4485492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41BE3424-CD4A-59E7-4900-01CD03E46045}"/>
              </a:ext>
            </a:extLst>
          </p:cNvPr>
          <p:cNvCxnSpPr>
            <a:cxnSpLocks/>
          </p:cNvCxnSpPr>
          <p:nvPr/>
        </p:nvCxnSpPr>
        <p:spPr>
          <a:xfrm flipV="1">
            <a:off x="3988879" y="4046747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46AF5703-0655-4F77-49FB-990E8517A354}"/>
              </a:ext>
            </a:extLst>
          </p:cNvPr>
          <p:cNvCxnSpPr>
            <a:cxnSpLocks/>
          </p:cNvCxnSpPr>
          <p:nvPr/>
        </p:nvCxnSpPr>
        <p:spPr>
          <a:xfrm flipV="1">
            <a:off x="4564513" y="4488418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C7CFD5D-A7A5-3E01-0E58-8693B941FE41}"/>
              </a:ext>
            </a:extLst>
          </p:cNvPr>
          <p:cNvCxnSpPr>
            <a:cxnSpLocks/>
          </p:cNvCxnSpPr>
          <p:nvPr/>
        </p:nvCxnSpPr>
        <p:spPr>
          <a:xfrm flipV="1">
            <a:off x="5119858" y="4049673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C7F8075E-AEFE-06D9-D9EC-D9439C72FCE3}"/>
              </a:ext>
            </a:extLst>
          </p:cNvPr>
          <p:cNvCxnSpPr>
            <a:cxnSpLocks/>
          </p:cNvCxnSpPr>
          <p:nvPr/>
        </p:nvCxnSpPr>
        <p:spPr>
          <a:xfrm flipV="1">
            <a:off x="5742629" y="4485402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7F8356BF-3755-C5FC-A863-915E2136113F}"/>
              </a:ext>
            </a:extLst>
          </p:cNvPr>
          <p:cNvCxnSpPr>
            <a:cxnSpLocks/>
          </p:cNvCxnSpPr>
          <p:nvPr/>
        </p:nvCxnSpPr>
        <p:spPr>
          <a:xfrm flipV="1">
            <a:off x="6297974" y="4046657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F9D9811-3157-0BAE-EE1C-1B8500C2ED05}"/>
              </a:ext>
            </a:extLst>
          </p:cNvPr>
          <p:cNvCxnSpPr>
            <a:cxnSpLocks/>
          </p:cNvCxnSpPr>
          <p:nvPr/>
        </p:nvCxnSpPr>
        <p:spPr>
          <a:xfrm flipV="1">
            <a:off x="7906046" y="3582898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B462BF6C-4A4A-6EAD-8AE5-F6D97BE6E674}"/>
              </a:ext>
            </a:extLst>
          </p:cNvPr>
          <p:cNvCxnSpPr>
            <a:cxnSpLocks/>
          </p:cNvCxnSpPr>
          <p:nvPr/>
        </p:nvCxnSpPr>
        <p:spPr>
          <a:xfrm flipV="1">
            <a:off x="6904170" y="4485117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17CCC910-D393-CC8F-8350-8CBFEBF93D0E}"/>
              </a:ext>
            </a:extLst>
          </p:cNvPr>
          <p:cNvCxnSpPr>
            <a:cxnSpLocks/>
          </p:cNvCxnSpPr>
          <p:nvPr/>
        </p:nvCxnSpPr>
        <p:spPr>
          <a:xfrm flipV="1">
            <a:off x="7459515" y="4046372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4D695F7C-D01E-87B0-58D4-B9EC07BC8409}"/>
              </a:ext>
            </a:extLst>
          </p:cNvPr>
          <p:cNvCxnSpPr>
            <a:cxnSpLocks/>
          </p:cNvCxnSpPr>
          <p:nvPr/>
        </p:nvCxnSpPr>
        <p:spPr>
          <a:xfrm flipV="1">
            <a:off x="5563600" y="2383891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270B4021-03FC-409F-763B-22DDC07E4920}"/>
              </a:ext>
            </a:extLst>
          </p:cNvPr>
          <p:cNvCxnSpPr>
            <a:cxnSpLocks/>
          </p:cNvCxnSpPr>
          <p:nvPr/>
        </p:nvCxnSpPr>
        <p:spPr>
          <a:xfrm flipV="1">
            <a:off x="4432621" y="2380965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2535E8E-3545-2FFE-8AD8-EB910BC48965}"/>
              </a:ext>
            </a:extLst>
          </p:cNvPr>
          <p:cNvCxnSpPr>
            <a:cxnSpLocks/>
          </p:cNvCxnSpPr>
          <p:nvPr/>
        </p:nvCxnSpPr>
        <p:spPr>
          <a:xfrm flipV="1">
            <a:off x="3430745" y="3283184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C88AB843-9314-F087-BD79-2BD85D10B7C8}"/>
              </a:ext>
            </a:extLst>
          </p:cNvPr>
          <p:cNvCxnSpPr>
            <a:cxnSpLocks/>
          </p:cNvCxnSpPr>
          <p:nvPr/>
        </p:nvCxnSpPr>
        <p:spPr>
          <a:xfrm flipV="1">
            <a:off x="3986090" y="2844439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BDCF6ED-7997-853B-4193-AC0A7B4A1D11}"/>
              </a:ext>
            </a:extLst>
          </p:cNvPr>
          <p:cNvCxnSpPr>
            <a:cxnSpLocks/>
          </p:cNvCxnSpPr>
          <p:nvPr/>
        </p:nvCxnSpPr>
        <p:spPr>
          <a:xfrm flipV="1">
            <a:off x="4561724" y="3286110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DB50159A-21D5-0742-552D-9518930ECC41}"/>
              </a:ext>
            </a:extLst>
          </p:cNvPr>
          <p:cNvCxnSpPr>
            <a:cxnSpLocks/>
          </p:cNvCxnSpPr>
          <p:nvPr/>
        </p:nvCxnSpPr>
        <p:spPr>
          <a:xfrm flipV="1">
            <a:off x="5117069" y="2847365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2A838602-3056-5589-A2BF-D22C4370B3EA}"/>
              </a:ext>
            </a:extLst>
          </p:cNvPr>
          <p:cNvCxnSpPr>
            <a:cxnSpLocks/>
          </p:cNvCxnSpPr>
          <p:nvPr/>
        </p:nvCxnSpPr>
        <p:spPr>
          <a:xfrm flipV="1">
            <a:off x="5739840" y="3283094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A8E07F0-147D-CEDD-BF8B-049038147D82}"/>
              </a:ext>
            </a:extLst>
          </p:cNvPr>
          <p:cNvCxnSpPr>
            <a:cxnSpLocks/>
          </p:cNvCxnSpPr>
          <p:nvPr/>
        </p:nvCxnSpPr>
        <p:spPr>
          <a:xfrm flipV="1">
            <a:off x="6295185" y="2844349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F9443FA9-85A9-5C82-C489-DAEBCEE7ACEF}"/>
              </a:ext>
            </a:extLst>
          </p:cNvPr>
          <p:cNvCxnSpPr>
            <a:cxnSpLocks/>
          </p:cNvCxnSpPr>
          <p:nvPr/>
        </p:nvCxnSpPr>
        <p:spPr>
          <a:xfrm flipV="1">
            <a:off x="7903257" y="2380590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1C9D8391-44C2-3338-3FEE-B3C89CCB7537}"/>
              </a:ext>
            </a:extLst>
          </p:cNvPr>
          <p:cNvCxnSpPr>
            <a:cxnSpLocks/>
          </p:cNvCxnSpPr>
          <p:nvPr/>
        </p:nvCxnSpPr>
        <p:spPr>
          <a:xfrm flipV="1">
            <a:off x="6901381" y="3282809"/>
            <a:ext cx="404325" cy="39853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6D71D83-A587-82B2-8C25-7DB3A5E32313}"/>
              </a:ext>
            </a:extLst>
          </p:cNvPr>
          <p:cNvCxnSpPr>
            <a:cxnSpLocks/>
          </p:cNvCxnSpPr>
          <p:nvPr/>
        </p:nvCxnSpPr>
        <p:spPr>
          <a:xfrm flipV="1">
            <a:off x="7456726" y="2844064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ACF249E5-A2B2-633B-4068-53B817F33B35}"/>
              </a:ext>
            </a:extLst>
          </p:cNvPr>
          <p:cNvCxnSpPr>
            <a:cxnSpLocks/>
          </p:cNvCxnSpPr>
          <p:nvPr/>
        </p:nvCxnSpPr>
        <p:spPr>
          <a:xfrm flipV="1">
            <a:off x="6740950" y="2382053"/>
            <a:ext cx="289126" cy="29276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Arc 286">
            <a:extLst>
              <a:ext uri="{FF2B5EF4-FFF2-40B4-BE49-F238E27FC236}">
                <a16:creationId xmlns:a16="http://schemas.microsoft.com/office/drawing/2014/main" id="{6742F181-92CD-91E1-45D5-357FE2927B6B}"/>
              </a:ext>
            </a:extLst>
          </p:cNvPr>
          <p:cNvSpPr/>
          <p:nvPr/>
        </p:nvSpPr>
        <p:spPr>
          <a:xfrm rot="10800000">
            <a:off x="4767865" y="1649402"/>
            <a:ext cx="10525189" cy="13233087"/>
          </a:xfrm>
          <a:prstGeom prst="arc">
            <a:avLst>
              <a:gd name="adj1" fmla="val 1011763"/>
              <a:gd name="adj2" fmla="val 4016969"/>
            </a:avLst>
          </a:prstGeom>
          <a:ln w="57150">
            <a:solidFill>
              <a:srgbClr val="001FFF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0" name="Cube 289">
            <a:extLst>
              <a:ext uri="{FF2B5EF4-FFF2-40B4-BE49-F238E27FC236}">
                <a16:creationId xmlns:a16="http://schemas.microsoft.com/office/drawing/2014/main" id="{CE5063DA-149A-EC48-3E7A-1050B310F05C}"/>
              </a:ext>
            </a:extLst>
          </p:cNvPr>
          <p:cNvSpPr/>
          <p:nvPr/>
        </p:nvSpPr>
        <p:spPr>
          <a:xfrm>
            <a:off x="3207539" y="2217419"/>
            <a:ext cx="5262665" cy="5210785"/>
          </a:xfrm>
          <a:prstGeom prst="cube">
            <a:avLst>
              <a:gd name="adj" fmla="val 29098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 descr="Dark Gray Sphere">
                <a:extLst>
                  <a:ext uri="{FF2B5EF4-FFF2-40B4-BE49-F238E27FC236}">
                    <a16:creationId xmlns:a16="http://schemas.microsoft.com/office/drawing/2014/main" id="{619BE164-2038-0194-00F8-936356768C6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80354882"/>
                  </p:ext>
                </p:extLst>
              </p:nvPr>
            </p:nvGraphicFramePr>
            <p:xfrm>
              <a:off x="4226969" y="2643699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 descr="Dark Gray Sphere">
                <a:extLst>
                  <a:ext uri="{FF2B5EF4-FFF2-40B4-BE49-F238E27FC236}">
                    <a16:creationId xmlns:a16="http://schemas.microsoft.com/office/drawing/2014/main" id="{619BE164-2038-0194-00F8-936356768C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6969" y="2643699"/>
                <a:ext cx="249404" cy="23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8" name="3D Model 67" descr="Dark Gray Sphere">
                <a:extLst>
                  <a:ext uri="{FF2B5EF4-FFF2-40B4-BE49-F238E27FC236}">
                    <a16:creationId xmlns:a16="http://schemas.microsoft.com/office/drawing/2014/main" id="{129E3E68-8B78-0946-EC11-131267AE00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655868"/>
                  </p:ext>
                </p:extLst>
              </p:nvPr>
            </p:nvGraphicFramePr>
            <p:xfrm>
              <a:off x="8109795" y="2134797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8" name="3D Model 67" descr="Dark Gray Sphere">
                <a:extLst>
                  <a:ext uri="{FF2B5EF4-FFF2-40B4-BE49-F238E27FC236}">
                    <a16:creationId xmlns:a16="http://schemas.microsoft.com/office/drawing/2014/main" id="{129E3E68-8B78-0946-EC11-131267AE00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9795" y="2134797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 Model 68" descr="Dark Gray Sphere">
                <a:extLst>
                  <a:ext uri="{FF2B5EF4-FFF2-40B4-BE49-F238E27FC236}">
                    <a16:creationId xmlns:a16="http://schemas.microsoft.com/office/drawing/2014/main" id="{8C349AC8-457D-5320-382D-B7BED70FA7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1970165"/>
                  </p:ext>
                </p:extLst>
              </p:nvPr>
            </p:nvGraphicFramePr>
            <p:xfrm>
              <a:off x="5772400" y="2134797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 Model 68" descr="Dark Gray Sphere">
                <a:extLst>
                  <a:ext uri="{FF2B5EF4-FFF2-40B4-BE49-F238E27FC236}">
                    <a16:creationId xmlns:a16="http://schemas.microsoft.com/office/drawing/2014/main" id="{8C349AC8-457D-5320-382D-B7BED70FA7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2400" y="2134797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0" name="3D Model 69" descr="Dark Gray Sphere">
                <a:extLst>
                  <a:ext uri="{FF2B5EF4-FFF2-40B4-BE49-F238E27FC236}">
                    <a16:creationId xmlns:a16="http://schemas.microsoft.com/office/drawing/2014/main" id="{FACED3D7-2B19-219B-9520-85934BE05B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272147"/>
                  </p:ext>
                </p:extLst>
              </p:nvPr>
            </p:nvGraphicFramePr>
            <p:xfrm>
              <a:off x="6941098" y="2134797"/>
              <a:ext cx="321324" cy="3213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1324" cy="32132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7979" ay="-777145" az="103421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1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0" name="3D Model 69" descr="Dark Gray Sphere">
                <a:extLst>
                  <a:ext uri="{FF2B5EF4-FFF2-40B4-BE49-F238E27FC236}">
                    <a16:creationId xmlns:a16="http://schemas.microsoft.com/office/drawing/2014/main" id="{FACED3D7-2B19-219B-9520-85934BE05B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1098" y="2134797"/>
                <a:ext cx="321324" cy="32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6" name="3D Model 55" descr="Dark Gray Sphere">
                <a:extLst>
                  <a:ext uri="{FF2B5EF4-FFF2-40B4-BE49-F238E27FC236}">
                    <a16:creationId xmlns:a16="http://schemas.microsoft.com/office/drawing/2014/main" id="{60545997-EBE1-63CD-2004-0580F2F8257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63725334"/>
                  </p:ext>
                </p:extLst>
              </p:nvPr>
            </p:nvGraphicFramePr>
            <p:xfrm>
              <a:off x="4674955" y="2179077"/>
              <a:ext cx="249404" cy="238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404" cy="23802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0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6" name="3D Model 55" descr="Dark Gray Sphere">
                <a:extLst>
                  <a:ext uri="{FF2B5EF4-FFF2-40B4-BE49-F238E27FC236}">
                    <a16:creationId xmlns:a16="http://schemas.microsoft.com/office/drawing/2014/main" id="{60545997-EBE1-63CD-2004-0580F2F825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4955" y="2179077"/>
                <a:ext cx="249404" cy="2380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53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C21D69-A6B1-9C79-9B5C-3291EFB112E9}"/>
              </a:ext>
            </a:extLst>
          </p:cNvPr>
          <p:cNvSpPr txBox="1"/>
          <p:nvPr/>
        </p:nvSpPr>
        <p:spPr>
          <a:xfrm>
            <a:off x="0" y="616288"/>
            <a:ext cx="21661438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[np.float32(-0.0006025016), np.float32(-0.00060262135), np.float32(-0.0006025159), np.float32(-0.00060205016), np.float32(-0.00060203247), np.float32(-0.0006022497), np.float32(-0.0006021406), np.float32(-0.0006014751), np.float32(-0.00060237834), np.float32(-0.00060222927), np.float32(-0.00060162245), np.float32(-0.0006009798), np.float32(-0.0006025947), np.float32(-0.00060227583), np.float32(-0.0006015424), np.float32(-0.0006010706), np.float32(-0.00060316356), np.float32(-0.0006034012), np.float32(-0.0006029814), np.float32(-0.0006019244), np.float32(-0.00060314935), np.float32(0.009396408), np.float32(-0.0006025049), np.float32(-0.00060074363), np.float32(-0.00060318806), np.float32(-0.0006032693), np.float32(-0.00060035515), np.float32(-0.00059943326), np.float32(-0.0006030433), np.float32(-0.00060286856), np.float32(-0.00060045905), np.float32(-0.0005999795), np.float32(-0.00060335913), np.float32(-0.0006034586), np.float32(-0.0006034185), np.float32(-0.00060219096), np.float32(-0.0006035846), np.float32(-0.0006035243), np.float32(-0.000602941), np.float32(-0.00060092367), np.float32(-0.0006034368), np.float32(-0.0006031069), np.float32(0.009415345), np.float32(-0.00059843267), np.float32(-0.000603019), np.float32(-0.00060236116), np.float32(-0.0005980742), np.float32(-0.00059938093), np.float32(-0.0006031353), np.float32(-0.0006032765), np.float32(-0.00060306874), np.float32(-0.00060244655), np.float32(-0.0006031686), np.float32(-0.0006031947), np.float32(-0.00060245965), np.float32(-0.0006016403), np.float32(-0.00060292834), np.float32(-0.0006023978), np.float32(-0.000600505), np.float32(-0.0006004182), np.float32(-0.0006026553), np.float32(-0.00060192845), np.float32(-0.0006004922), np.float32(-0.0006004443)]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[np.float32(-0.0016683271), np.float32(-0.0016502449), np.float32(-0.0015717488), np.float32(-0.0015255994), np.float32(-0.0017668788), np.float32(-0.001754677), np.float32(-0.00168316), np.float32(-0.0016331394), np.float32(-0.001730632), np.float32(-0.0017371641), np.float32(-0.0017176815), np.float32(-0.0016859923), np.float32(-0.0016677163), np.float32(-0.0016837135), np.float32(-0.0016976178), np.float32(-0.0016833906), np.float32(-0.0016521781), np.float32(-0.0016341909), np.float32(-0.001470763), np.float32(-0.0014186117), np.float32(-0.0017943587), np.float32(0.0082085235), np.float32(-0.0017011279), np.float32(-0.0016332786), np.float32(-0.0017449964), np.float32(-0.0017761562), np.float32(-0.001776607), np.float32(-0.001725469), np.float32(-0.001650616), np.float32(-0.0016877786), np.float32(-0.001732832), np.float32(-0.00170353), np.float32(-0.001496733), np.float32(-0.0015189862), np.float32(-0.0011301193), np.float32(-0.0014350732), np.float32(-0.0016922998), np.float32(-0.0017567856), np.float32(-0.0016592669), np.float32(-0.0016665902), np.float32(-0.0016892805), np.float32(-0.0018045057), np.float32(0.008179861), np.float32(-0.0017879077), np.float32(-0.001632127), np.float32(-0.0017287902), np.float32(-0.00175714), np.float32(-0.001741725), np.float32(-0.0014362824), np.float32(-0.0014811088), np.float32(-0.0014923837), np.float32(-0.0015264408), np.float32(-0.0015784234), np.float32(-0.0016535554), np.float32(-0.0016831141), np.float32(-0.0016677696), np.float32(-0.0016246758), np.float32(-0.0017302651), np.float32(-0.001777536), np.float32(-0.0017460594), np.float32(-0.0016182561), np.float32(-0.0017062277), np.float32(-0.0017482452), np.float32(-0.0017313627)]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[np.float32(-0.0014755036), np.float32(-0.0016611572), np.float32(-0.0001455406), np.float32(0.0014496766), np.float32(-0.00028761008), np.float32(0.0005209246), np.float32(0.0035427874), np.float32(0.0049434016), np.float32(0.0038887456), np.float32(0.004752997), np.float32(0.006611966), np.float32(0.0073616933), np.float32(0.007928553), np.float32(0.009817303), np.float32(0.010284435), np.float32(0.009563326), np.float32(-0.0026129473), np.float32(-0.00395948), np.float32(-0.0023292422), np.float32(-0.00038730123), np.float32(-0.0018078022), np.float32(0.008191748), np.float32(0.0034316585), np.float32(0.005363337), np.float32(0.004197401), np.float32(0.004941364), np.float32(0.0073401122), np.float32(0.008193018), np.float32(0.009789553), np.float32(0.015182523), np.float32(0.0127173215), np.float32(0.010810168), np.float32(-0.00022433698), np.float32(-0.0026664946), np.float32(-0.0013908076), np.float32(-0.0005227485), np.float32(0.0030589816), np.float32(1.8073866e-05), np.float32(0.0005325495), np.float32(0.0051021334), np.float32(0.007085294), np.float32(0.0060992255), np.float32(0.013077466), np.float32(0.0055814655), np.float32(0.0108455485), np.float32(0.011855699), np.float32(0.005262816), np.float32(0.008950412), np.float32(0.0013250891), np.float32(-0.00047963858), np.float32(-0.00078247057), np.float32(0.0006367592), np.float32(0.0050970055), np.float32(0.0047432315), np.float32(0.004637174), np.float32(0.0053917128), np.float32(0.00771775), np.float32(0.007444127), np.float32(0.0062292344), np.float32(0.0065216008), np.float32(0.009685055), np.float32(0.00977661), np.float32(0.008547153), np.float32(0.008192964)]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90408-D14E-9964-C293-1F4007A182D4}"/>
              </a:ext>
            </a:extLst>
          </p:cNvPr>
          <p:cNvSpPr txBox="1"/>
          <p:nvPr/>
        </p:nvSpPr>
        <p:spPr>
          <a:xfrm>
            <a:off x="0" y="0"/>
            <a:ext cx="812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Masses Used, from right to left</a:t>
            </a:r>
          </a:p>
        </p:txBody>
      </p:sp>
    </p:spTree>
    <p:extLst>
      <p:ext uri="{BB962C8B-B14F-4D97-AF65-F5344CB8AC3E}">
        <p14:creationId xmlns:p14="http://schemas.microsoft.com/office/powerpoint/2010/main" val="178032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1333</TotalTime>
  <Words>1074</Words>
  <Application>Microsoft Macintosh PowerPoint</Application>
  <PresentationFormat>Custom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B26324</dc:creator>
  <cp:lastModifiedBy>B26324</cp:lastModifiedBy>
  <cp:revision>9</cp:revision>
  <dcterms:created xsi:type="dcterms:W3CDTF">2025-08-07T03:06:05Z</dcterms:created>
  <dcterms:modified xsi:type="dcterms:W3CDTF">2025-08-08T01:19:17Z</dcterms:modified>
</cp:coreProperties>
</file>